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804" r:id="rId1"/>
  </p:sldMasterIdLst>
  <p:notesMasterIdLst>
    <p:notesMasterId r:id="rId35"/>
  </p:notesMasterIdLst>
  <p:sldIdLst>
    <p:sldId id="256" r:id="rId2"/>
    <p:sldId id="257" r:id="rId3"/>
    <p:sldId id="283" r:id="rId4"/>
    <p:sldId id="259" r:id="rId5"/>
    <p:sldId id="260" r:id="rId6"/>
    <p:sldId id="261" r:id="rId7"/>
    <p:sldId id="262" r:id="rId8"/>
    <p:sldId id="285" r:id="rId9"/>
    <p:sldId id="263" r:id="rId10"/>
    <p:sldId id="264" r:id="rId11"/>
    <p:sldId id="265" r:id="rId12"/>
    <p:sldId id="266" r:id="rId13"/>
    <p:sldId id="287" r:id="rId14"/>
    <p:sldId id="267" r:id="rId15"/>
    <p:sldId id="268" r:id="rId16"/>
    <p:sldId id="269" r:id="rId17"/>
    <p:sldId id="270" r:id="rId18"/>
    <p:sldId id="271" r:id="rId19"/>
    <p:sldId id="272" r:id="rId20"/>
    <p:sldId id="282" r:id="rId21"/>
    <p:sldId id="273" r:id="rId22"/>
    <p:sldId id="275" r:id="rId23"/>
    <p:sldId id="276" r:id="rId24"/>
    <p:sldId id="277" r:id="rId25"/>
    <p:sldId id="278" r:id="rId26"/>
    <p:sldId id="279" r:id="rId27"/>
    <p:sldId id="281" r:id="rId28"/>
    <p:sldId id="284" r:id="rId29"/>
    <p:sldId id="280" r:id="rId30"/>
    <p:sldId id="274" r:id="rId31"/>
    <p:sldId id="258" r:id="rId32"/>
    <p:sldId id="288" r:id="rId33"/>
    <p:sldId id="286" r:id="rId34"/>
  </p:sldIdLst>
  <p:sldSz cx="9144000" cy="6858000" type="screen4x3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hlavičk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B8A9BB-72FA-4B92-A17F-F24EA8687610}" type="datetimeFigureOut">
              <a:rPr lang="sk-SK" smtClean="0"/>
              <a:pPr/>
              <a:t>11. 2. 2015</a:t>
            </a:fld>
            <a:endParaRPr lang="sk-SK"/>
          </a:p>
        </p:txBody>
      </p:sp>
      <p:sp>
        <p:nvSpPr>
          <p:cNvPr id="4" name="Zástupný symbol obrazu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Zástupný symbol poznámo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91DCCA-D1DD-4B1C-8ED2-5BD4B4F74457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="" xmlns:p14="http://schemas.microsoft.com/office/powerpoint/2010/main" val="36031493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91DCCA-D1DD-4B1C-8ED2-5BD4B4F74457}" type="slidenum">
              <a:rPr lang="sk-SK" smtClean="0"/>
              <a:pPr/>
              <a:t>11</a:t>
            </a:fld>
            <a:endParaRPr lang="sk-SK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 smtClean="0"/>
              <a:t>Upravte štýl predlohy podnadpisov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2E2F3-A957-4897-AE39-228CC061DCDB}" type="datetimeFigureOut">
              <a:rPr lang="sk-SK" smtClean="0"/>
              <a:pPr/>
              <a:t>11. 2. 2015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84D80-3779-453A-ADA2-5F0F5F321983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="" xmlns:p14="http://schemas.microsoft.com/office/powerpoint/2010/main" val="174241834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500" advClick="0" advTm="5000">
        <p:checker dir="vert"/>
        <p:sndAc>
          <p:stSnd>
            <p:snd r:embed="rId3" name="chimes.wav"/>
          </p:stSnd>
        </p:sndAc>
      </p:transition>
    </mc:Choice>
    <mc:Fallback>
      <p:transition spd="slow" advClick="0" advTm="5000">
        <p:checker dir="vert"/>
        <p:sndAc>
          <p:stSnd>
            <p:snd r:embed="rId1" name="chimes.wav"/>
          </p:stSnd>
        </p:sndAc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2E2F3-A957-4897-AE39-228CC061DCDB}" type="datetimeFigureOut">
              <a:rPr lang="sk-SK" smtClean="0"/>
              <a:pPr/>
              <a:t>11. 2. 2015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84D80-3779-453A-ADA2-5F0F5F321983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="" xmlns:p14="http://schemas.microsoft.com/office/powerpoint/2010/main" val="230416287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500" advClick="0" advTm="5000">
        <p:checker dir="vert"/>
        <p:sndAc>
          <p:stSnd>
            <p:snd r:embed="rId3" name="chimes.wav"/>
          </p:stSnd>
        </p:sndAc>
      </p:transition>
    </mc:Choice>
    <mc:Fallback>
      <p:transition spd="slow" advClick="0" advTm="5000">
        <p:checker dir="vert"/>
        <p:sndAc>
          <p:stSnd>
            <p:snd r:embed="rId1" name="chimes.wav"/>
          </p:stSnd>
        </p:sndAc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2E2F3-A957-4897-AE39-228CC061DCDB}" type="datetimeFigureOut">
              <a:rPr lang="sk-SK" smtClean="0"/>
              <a:pPr/>
              <a:t>11. 2. 2015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84D80-3779-453A-ADA2-5F0F5F321983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="" xmlns:p14="http://schemas.microsoft.com/office/powerpoint/2010/main" val="261254820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500" advClick="0" advTm="5000">
        <p:checker dir="vert"/>
        <p:sndAc>
          <p:stSnd>
            <p:snd r:embed="rId3" name="chimes.wav"/>
          </p:stSnd>
        </p:sndAc>
      </p:transition>
    </mc:Choice>
    <mc:Fallback>
      <p:transition spd="slow" advClick="0" advTm="5000">
        <p:checker dir="vert"/>
        <p:sndAc>
          <p:stSnd>
            <p:snd r:embed="rId1" name="chimes.wav"/>
          </p:stSnd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2E2F3-A957-4897-AE39-228CC061DCDB}" type="datetimeFigureOut">
              <a:rPr lang="sk-SK" smtClean="0"/>
              <a:pPr/>
              <a:t>11. 2. 2015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84D80-3779-453A-ADA2-5F0F5F321983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="" xmlns:p14="http://schemas.microsoft.com/office/powerpoint/2010/main" val="113046955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500" advClick="0" advTm="5000">
        <p:checker dir="vert"/>
        <p:sndAc>
          <p:stSnd>
            <p:snd r:embed="rId3" name="chimes.wav"/>
          </p:stSnd>
        </p:sndAc>
      </p:transition>
    </mc:Choice>
    <mc:Fallback>
      <p:transition spd="slow" advClick="0" advTm="5000">
        <p:checker dir="vert"/>
        <p:sndAc>
          <p:stSnd>
            <p:snd r:embed="rId1" name="chimes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2E2F3-A957-4897-AE39-228CC061DCDB}" type="datetimeFigureOut">
              <a:rPr lang="sk-SK" smtClean="0"/>
              <a:pPr/>
              <a:t>11. 2. 2015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84D80-3779-453A-ADA2-5F0F5F321983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="" xmlns:p14="http://schemas.microsoft.com/office/powerpoint/2010/main" val="207451983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500" advClick="0" advTm="5000">
        <p:checker dir="vert"/>
        <p:sndAc>
          <p:stSnd>
            <p:snd r:embed="rId3" name="chimes.wav"/>
          </p:stSnd>
        </p:sndAc>
      </p:transition>
    </mc:Choice>
    <mc:Fallback>
      <p:transition spd="slow" advClick="0" advTm="5000">
        <p:checker dir="vert"/>
        <p:sndAc>
          <p:stSnd>
            <p:snd r:embed="rId1" name="chimes.wav"/>
          </p:stSnd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2E2F3-A957-4897-AE39-228CC061DCDB}" type="datetimeFigureOut">
              <a:rPr lang="sk-SK" smtClean="0"/>
              <a:pPr/>
              <a:t>11. 2. 2015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84D80-3779-453A-ADA2-5F0F5F321983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="" xmlns:p14="http://schemas.microsoft.com/office/powerpoint/2010/main" val="319835961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500" advClick="0" advTm="5000">
        <p:checker dir="vert"/>
        <p:sndAc>
          <p:stSnd>
            <p:snd r:embed="rId3" name="chimes.wav"/>
          </p:stSnd>
        </p:sndAc>
      </p:transition>
    </mc:Choice>
    <mc:Fallback>
      <p:transition spd="slow" advClick="0" advTm="5000">
        <p:checker dir="vert"/>
        <p:sndAc>
          <p:stSnd>
            <p:snd r:embed="rId1" name="chimes.wav"/>
          </p:stSnd>
        </p:sndAc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2E2F3-A957-4897-AE39-228CC061DCDB}" type="datetimeFigureOut">
              <a:rPr lang="sk-SK" smtClean="0"/>
              <a:pPr/>
              <a:t>11. 2. 2015</a:t>
            </a:fld>
            <a:endParaRPr lang="sk-SK"/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84D80-3779-453A-ADA2-5F0F5F321983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="" xmlns:p14="http://schemas.microsoft.com/office/powerpoint/2010/main" val="93509854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500" advClick="0" advTm="5000">
        <p:checker dir="vert"/>
        <p:sndAc>
          <p:stSnd>
            <p:snd r:embed="rId3" name="chimes.wav"/>
          </p:stSnd>
        </p:sndAc>
      </p:transition>
    </mc:Choice>
    <mc:Fallback>
      <p:transition spd="slow" advClick="0" advTm="5000">
        <p:checker dir="vert"/>
        <p:sndAc>
          <p:stSnd>
            <p:snd r:embed="rId1" name="chimes.wav"/>
          </p:stSnd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2E2F3-A957-4897-AE39-228CC061DCDB}" type="datetimeFigureOut">
              <a:rPr lang="sk-SK" smtClean="0"/>
              <a:pPr/>
              <a:t>11. 2. 2015</a:t>
            </a:fld>
            <a:endParaRPr lang="sk-SK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84D80-3779-453A-ADA2-5F0F5F321983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="" xmlns:p14="http://schemas.microsoft.com/office/powerpoint/2010/main" val="170600087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500" advClick="0" advTm="5000">
        <p:checker dir="vert"/>
        <p:sndAc>
          <p:stSnd>
            <p:snd r:embed="rId3" name="chimes.wav"/>
          </p:stSnd>
        </p:sndAc>
      </p:transition>
    </mc:Choice>
    <mc:Fallback>
      <p:transition spd="slow" advClick="0" advTm="5000">
        <p:checker dir="vert"/>
        <p:sndAc>
          <p:stSnd>
            <p:snd r:embed="rId1" name="chimes.wav"/>
          </p:stSnd>
        </p:sndAc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2E2F3-A957-4897-AE39-228CC061DCDB}" type="datetimeFigureOut">
              <a:rPr lang="sk-SK" smtClean="0"/>
              <a:pPr/>
              <a:t>11. 2. 2015</a:t>
            </a:fld>
            <a:endParaRPr lang="sk-SK"/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84D80-3779-453A-ADA2-5F0F5F321983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="" xmlns:p14="http://schemas.microsoft.com/office/powerpoint/2010/main" val="228399111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500" advClick="0" advTm="5000">
        <p:checker dir="vert"/>
        <p:sndAc>
          <p:stSnd>
            <p:snd r:embed="rId3" name="chimes.wav"/>
          </p:stSnd>
        </p:sndAc>
      </p:transition>
    </mc:Choice>
    <mc:Fallback>
      <p:transition spd="slow" advClick="0" advTm="5000">
        <p:checker dir="vert"/>
        <p:sndAc>
          <p:stSnd>
            <p:snd r:embed="rId1" name="chimes.wav"/>
          </p:stSnd>
        </p:sndAc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2E2F3-A957-4897-AE39-228CC061DCDB}" type="datetimeFigureOut">
              <a:rPr lang="sk-SK" smtClean="0"/>
              <a:pPr/>
              <a:t>11. 2. 2015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84D80-3779-453A-ADA2-5F0F5F321983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="" xmlns:p14="http://schemas.microsoft.com/office/powerpoint/2010/main" val="55287284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500" advClick="0" advTm="5000">
        <p:checker dir="vert"/>
        <p:sndAc>
          <p:stSnd>
            <p:snd r:embed="rId3" name="chimes.wav"/>
          </p:stSnd>
        </p:sndAc>
      </p:transition>
    </mc:Choice>
    <mc:Fallback>
      <p:transition spd="slow" advClick="0" advTm="5000">
        <p:checker dir="vert"/>
        <p:sndAc>
          <p:stSnd>
            <p:snd r:embed="rId1" name="chimes.wav"/>
          </p:stSnd>
        </p:sndAc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2E2F3-A957-4897-AE39-228CC061DCDB}" type="datetimeFigureOut">
              <a:rPr lang="sk-SK" smtClean="0"/>
              <a:pPr/>
              <a:t>11. 2. 2015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84D80-3779-453A-ADA2-5F0F5F321983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="" xmlns:p14="http://schemas.microsoft.com/office/powerpoint/2010/main" val="187461655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500" advClick="0" advTm="5000">
        <p:checker dir="vert"/>
        <p:sndAc>
          <p:stSnd>
            <p:snd r:embed="rId3" name="chimes.wav"/>
          </p:stSnd>
        </p:sndAc>
      </p:transition>
    </mc:Choice>
    <mc:Fallback>
      <p:transition spd="slow" advClick="0" advTm="5000">
        <p:checker dir="vert"/>
        <p:sndAc>
          <p:stSnd>
            <p:snd r:embed="rId1" name="chimes.wav"/>
          </p:stSnd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audio" Target="../media/audio11.wav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nadpis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92E2F3-A957-4897-AE39-228CC061DCDB}" type="datetimeFigureOut">
              <a:rPr lang="sk-SK" smtClean="0"/>
              <a:pPr/>
              <a:t>11. 2. 2015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C84D80-3779-453A-ADA2-5F0F5F321983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="" xmlns:p14="http://schemas.microsoft.com/office/powerpoint/2010/main" val="3009728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mc:AlternateContent xmlns:mc="http://schemas.openxmlformats.org/markup-compatibility/2006">
    <mc:Choice xmlns="" xmlns:p14="http://schemas.microsoft.com/office/powerpoint/2010/main" Requires="p14">
      <p:transition spd="slow" p14:dur="2500" advClick="0" advTm="5000">
        <p:checker dir="vert"/>
        <p:sndAc>
          <p:stSnd>
            <p:snd r:embed="rId14" name="chimes.wav"/>
          </p:stSnd>
        </p:sndAc>
      </p:transition>
    </mc:Choice>
    <mc:Fallback>
      <p:transition spd="slow" advClick="0" advTm="5000">
        <p:checker dir="vert"/>
        <p:sndAc>
          <p:stSnd>
            <p:snd r:embed="rId13" name="chimes.wav"/>
          </p:stSnd>
        </p:sndAc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Relationship Id="rId9" Type="http://schemas.openxmlformats.org/officeDocument/2006/relationships/audio" Target="../media/audio11.wav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audio" Target="../media/audio1.wav"/><Relationship Id="rId7" Type="http://schemas.openxmlformats.org/officeDocument/2006/relationships/image" Target="../media/image47.jpeg"/><Relationship Id="rId12" Type="http://schemas.openxmlformats.org/officeDocument/2006/relationships/audio" Target="../media/audio1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6.jpeg"/><Relationship Id="rId11" Type="http://schemas.openxmlformats.org/officeDocument/2006/relationships/image" Target="../media/image51.jpeg"/><Relationship Id="rId5" Type="http://schemas.openxmlformats.org/officeDocument/2006/relationships/image" Target="../media/image45.jpeg"/><Relationship Id="rId10" Type="http://schemas.openxmlformats.org/officeDocument/2006/relationships/image" Target="../media/image50.jpeg"/><Relationship Id="rId4" Type="http://schemas.openxmlformats.org/officeDocument/2006/relationships/image" Target="../media/image44.jpeg"/><Relationship Id="rId9" Type="http://schemas.openxmlformats.org/officeDocument/2006/relationships/image" Target="../media/image49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Relationship Id="rId9" Type="http://schemas.openxmlformats.org/officeDocument/2006/relationships/audio" Target="../media/audio11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7" Type="http://schemas.openxmlformats.org/officeDocument/2006/relationships/audio" Target="../media/audio1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image" Target="../media/image62.jpeg"/><Relationship Id="rId7" Type="http://schemas.openxmlformats.org/officeDocument/2006/relationships/image" Target="../media/image6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Relationship Id="rId9" Type="http://schemas.openxmlformats.org/officeDocument/2006/relationships/audio" Target="../media/audio11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7" Type="http://schemas.openxmlformats.org/officeDocument/2006/relationships/audio" Target="../media/audio1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11.wav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eg"/><Relationship Id="rId3" Type="http://schemas.openxmlformats.org/officeDocument/2006/relationships/image" Target="../media/image75.jpeg"/><Relationship Id="rId7" Type="http://schemas.openxmlformats.org/officeDocument/2006/relationships/image" Target="../media/image7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Relationship Id="rId9" Type="http://schemas.openxmlformats.org/officeDocument/2006/relationships/audio" Target="../media/audio11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4" Type="http://schemas.openxmlformats.org/officeDocument/2006/relationships/audio" Target="../media/audio11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7" Type="http://schemas.openxmlformats.org/officeDocument/2006/relationships/audio" Target="../media/audio1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jpeg"/><Relationship Id="rId3" Type="http://schemas.openxmlformats.org/officeDocument/2006/relationships/image" Target="../media/image86.jpeg"/><Relationship Id="rId7" Type="http://schemas.openxmlformats.org/officeDocument/2006/relationships/image" Target="../media/image9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9.jpeg"/><Relationship Id="rId5" Type="http://schemas.openxmlformats.org/officeDocument/2006/relationships/image" Target="../media/image88.jpeg"/><Relationship Id="rId4" Type="http://schemas.openxmlformats.org/officeDocument/2006/relationships/image" Target="../media/image87.jpeg"/><Relationship Id="rId9" Type="http://schemas.openxmlformats.org/officeDocument/2006/relationships/audio" Target="../media/audio11.wav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jpeg"/><Relationship Id="rId3" Type="http://schemas.openxmlformats.org/officeDocument/2006/relationships/image" Target="../media/image92.jpeg"/><Relationship Id="rId7" Type="http://schemas.openxmlformats.org/officeDocument/2006/relationships/image" Target="../media/image9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5.jpeg"/><Relationship Id="rId11" Type="http://schemas.openxmlformats.org/officeDocument/2006/relationships/audio" Target="../media/audio11.wav"/><Relationship Id="rId5" Type="http://schemas.openxmlformats.org/officeDocument/2006/relationships/image" Target="../media/image94.jpeg"/><Relationship Id="rId10" Type="http://schemas.openxmlformats.org/officeDocument/2006/relationships/image" Target="../media/image99.jpeg"/><Relationship Id="rId4" Type="http://schemas.openxmlformats.org/officeDocument/2006/relationships/image" Target="../media/image93.jpeg"/><Relationship Id="rId9" Type="http://schemas.openxmlformats.org/officeDocument/2006/relationships/image" Target="../media/image98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jpeg"/><Relationship Id="rId3" Type="http://schemas.openxmlformats.org/officeDocument/2006/relationships/image" Target="../media/image100.jpeg"/><Relationship Id="rId7" Type="http://schemas.openxmlformats.org/officeDocument/2006/relationships/image" Target="../media/image10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3.jpeg"/><Relationship Id="rId5" Type="http://schemas.openxmlformats.org/officeDocument/2006/relationships/image" Target="../media/image102.jpeg"/><Relationship Id="rId4" Type="http://schemas.openxmlformats.org/officeDocument/2006/relationships/image" Target="../media/image101.jpeg"/><Relationship Id="rId9" Type="http://schemas.openxmlformats.org/officeDocument/2006/relationships/audio" Target="../media/audio11.wa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7" Type="http://schemas.openxmlformats.org/officeDocument/2006/relationships/audio" Target="../media/audio1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9.jpeg"/><Relationship Id="rId5" Type="http://schemas.openxmlformats.org/officeDocument/2006/relationships/image" Target="../media/image108.jpeg"/><Relationship Id="rId4" Type="http://schemas.openxmlformats.org/officeDocument/2006/relationships/image" Target="../media/image107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1.wav"/><Relationship Id="rId3" Type="http://schemas.openxmlformats.org/officeDocument/2006/relationships/image" Target="../media/image110.jpeg"/><Relationship Id="rId7" Type="http://schemas.openxmlformats.org/officeDocument/2006/relationships/image" Target="../media/image114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3.jpeg"/><Relationship Id="rId5" Type="http://schemas.openxmlformats.org/officeDocument/2006/relationships/image" Target="../media/image112.jpeg"/><Relationship Id="rId4" Type="http://schemas.openxmlformats.org/officeDocument/2006/relationships/image" Target="../media/image11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7" Type="http://schemas.openxmlformats.org/officeDocument/2006/relationships/audio" Target="../media/audio1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8.jpeg"/><Relationship Id="rId5" Type="http://schemas.openxmlformats.org/officeDocument/2006/relationships/image" Target="../media/image117.jpeg"/><Relationship Id="rId4" Type="http://schemas.openxmlformats.org/officeDocument/2006/relationships/image" Target="../media/image116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audio" Target="../media/audio11.wav"/><Relationship Id="rId3" Type="http://schemas.openxmlformats.org/officeDocument/2006/relationships/image" Target="../media/image119.png"/><Relationship Id="rId7" Type="http://schemas.openxmlformats.org/officeDocument/2006/relationships/image" Target="../media/image12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2.png"/><Relationship Id="rId5" Type="http://schemas.openxmlformats.org/officeDocument/2006/relationships/image" Target="../media/image121.png"/><Relationship Id="rId4" Type="http://schemas.openxmlformats.org/officeDocument/2006/relationships/image" Target="../media/image12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audio" Target="../media/audio11.wav"/><Relationship Id="rId3" Type="http://schemas.openxmlformats.org/officeDocument/2006/relationships/image" Target="../media/image124.jpeg"/><Relationship Id="rId7" Type="http://schemas.openxmlformats.org/officeDocument/2006/relationships/image" Target="../media/image12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7.jpeg"/><Relationship Id="rId5" Type="http://schemas.openxmlformats.org/officeDocument/2006/relationships/image" Target="../media/image126.jpeg"/><Relationship Id="rId4" Type="http://schemas.openxmlformats.org/officeDocument/2006/relationships/image" Target="../media/image125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jpeg"/><Relationship Id="rId3" Type="http://schemas.openxmlformats.org/officeDocument/2006/relationships/image" Target="../media/image129.jpeg"/><Relationship Id="rId7" Type="http://schemas.openxmlformats.org/officeDocument/2006/relationships/image" Target="../media/image13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2.jpeg"/><Relationship Id="rId5" Type="http://schemas.openxmlformats.org/officeDocument/2006/relationships/image" Target="../media/image131.jpeg"/><Relationship Id="rId4" Type="http://schemas.openxmlformats.org/officeDocument/2006/relationships/image" Target="../media/image130.jpeg"/><Relationship Id="rId9" Type="http://schemas.openxmlformats.org/officeDocument/2006/relationships/audio" Target="../media/audio11.wav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5" Type="http://schemas.openxmlformats.org/officeDocument/2006/relationships/audio" Target="../media/audio11.wav"/><Relationship Id="rId4" Type="http://schemas.openxmlformats.org/officeDocument/2006/relationships/image" Target="../media/image13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1.wav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jpeg"/><Relationship Id="rId3" Type="http://schemas.openxmlformats.org/officeDocument/2006/relationships/image" Target="../media/image137.jpeg"/><Relationship Id="rId7" Type="http://schemas.openxmlformats.org/officeDocument/2006/relationships/image" Target="../media/image14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0.jpeg"/><Relationship Id="rId5" Type="http://schemas.openxmlformats.org/officeDocument/2006/relationships/image" Target="../media/image139.jpeg"/><Relationship Id="rId10" Type="http://schemas.openxmlformats.org/officeDocument/2006/relationships/audio" Target="../media/audio11.wav"/><Relationship Id="rId4" Type="http://schemas.openxmlformats.org/officeDocument/2006/relationships/image" Target="../media/image138.jpeg"/><Relationship Id="rId9" Type="http://schemas.openxmlformats.org/officeDocument/2006/relationships/image" Target="../media/image143.gif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9.png"/><Relationship Id="rId3" Type="http://schemas.openxmlformats.org/officeDocument/2006/relationships/image" Target="../media/image144.jpeg"/><Relationship Id="rId7" Type="http://schemas.openxmlformats.org/officeDocument/2006/relationships/image" Target="../media/image14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7.jpeg"/><Relationship Id="rId5" Type="http://schemas.openxmlformats.org/officeDocument/2006/relationships/image" Target="../media/image146.jpeg"/><Relationship Id="rId4" Type="http://schemas.openxmlformats.org/officeDocument/2006/relationships/image" Target="../media/image145.jpeg"/><Relationship Id="rId9" Type="http://schemas.openxmlformats.org/officeDocument/2006/relationships/audio" Target="../media/audio11.wav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4" Type="http://schemas.openxmlformats.org/officeDocument/2006/relationships/audio" Target="../media/audio11.wav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11.wav"/><Relationship Id="rId5" Type="http://schemas.openxmlformats.org/officeDocument/2006/relationships/image" Target="../media/image153.jpeg"/><Relationship Id="rId4" Type="http://schemas.openxmlformats.org/officeDocument/2006/relationships/image" Target="../media/image152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1.wav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audio" Target="../media/audio1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Relationship Id="rId9" Type="http://schemas.openxmlformats.org/officeDocument/2006/relationships/audio" Target="../media/audio11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Relationship Id="rId9" Type="http://schemas.openxmlformats.org/officeDocument/2006/relationships/audio" Target="../media/audio11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5" Type="http://schemas.openxmlformats.org/officeDocument/2006/relationships/audio" Target="../media/audio11.wav"/><Relationship Id="rId4" Type="http://schemas.openxmlformats.org/officeDocument/2006/relationships/image" Target="../media/image32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11.wav"/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ĺžnik 3"/>
          <p:cNvSpPr/>
          <p:nvPr/>
        </p:nvSpPr>
        <p:spPr>
          <a:xfrm>
            <a:off x="0" y="1628800"/>
            <a:ext cx="460247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sk-SK" sz="5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Vita</a:t>
            </a:r>
            <a:r>
              <a:rPr lang="sk-SK" sz="5400" b="1" i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j</a:t>
            </a:r>
            <a:r>
              <a:rPr lang="sk-SK" sz="5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te u nás!</a:t>
            </a:r>
            <a:endParaRPr lang="sk-SK" sz="5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7" name="Obdĺžnik 6"/>
          <p:cNvSpPr/>
          <p:nvPr/>
        </p:nvSpPr>
        <p:spPr>
          <a:xfrm>
            <a:off x="246257" y="188640"/>
            <a:ext cx="8981241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48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Základná škola s materskou školou</a:t>
            </a:r>
          </a:p>
          <a:p>
            <a:pPr algn="ctr"/>
            <a:r>
              <a:rPr lang="sk-SK" sz="48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Školská 418, 976 63</a:t>
            </a:r>
            <a:r>
              <a:rPr lang="sk-SK" sz="4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Predajná</a:t>
            </a:r>
            <a:endParaRPr lang="sk-SK" sz="48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0" name="Obdĺžnik 9"/>
          <p:cNvSpPr/>
          <p:nvPr/>
        </p:nvSpPr>
        <p:spPr>
          <a:xfrm>
            <a:off x="4736877" y="6021288"/>
            <a:ext cx="400436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24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www.zspredajna.edupage.org</a:t>
            </a:r>
            <a:endParaRPr lang="sk-SK" sz="2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1" name="Obdĺžnik 10"/>
          <p:cNvSpPr/>
          <p:nvPr/>
        </p:nvSpPr>
        <p:spPr>
          <a:xfrm>
            <a:off x="6677407" y="6396335"/>
            <a:ext cx="2043263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sk-SK" sz="2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048/619 21 35</a:t>
            </a:r>
            <a:endParaRPr lang="sk-SK" sz="2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9" name="Obrázok 8"/>
          <p:cNvPicPr/>
          <p:nvPr/>
        </p:nvPicPr>
        <p:blipFill>
          <a:blip r:embed="rId2" cstate="print"/>
          <a:srcRect l="25785" t="5578" r="20992" b="48141"/>
          <a:stretch>
            <a:fillRect/>
          </a:stretch>
        </p:blipFill>
        <p:spPr bwMode="auto">
          <a:xfrm>
            <a:off x="3779912" y="2564904"/>
            <a:ext cx="4680520" cy="345638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" name="Obdĺžnik 1"/>
          <p:cNvSpPr/>
          <p:nvPr/>
        </p:nvSpPr>
        <p:spPr>
          <a:xfrm>
            <a:off x="375436" y="5284658"/>
            <a:ext cx="3229922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2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Mgr. </a:t>
            </a:r>
            <a:r>
              <a:rPr lang="sk-SK" sz="24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Vaníková</a:t>
            </a:r>
            <a:r>
              <a:rPr lang="sk-SK" sz="2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Michaela</a:t>
            </a:r>
          </a:p>
          <a:p>
            <a:pPr algn="ctr"/>
            <a:r>
              <a:rPr lang="sk-SK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r</a:t>
            </a:r>
            <a:r>
              <a:rPr lang="sk-SK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iaditeľka školy</a:t>
            </a:r>
            <a:endParaRPr lang="sk-SK" sz="2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58009235"/>
      </p:ext>
    </p:extLst>
  </p:cSld>
  <p:clrMapOvr>
    <a:masterClrMapping/>
  </p:clrMapOvr>
  <p:transition spd="slow" advClick="0" advTm="5000">
    <p:checker dir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k-SK" sz="49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Organizujeme školské akcie</a:t>
            </a:r>
            <a:r>
              <a:rPr lang="sk-SK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/>
            </a:r>
            <a:br>
              <a:rPr lang="sk-SK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</a:br>
            <a:endParaRPr lang="sk-SK" dirty="0"/>
          </a:p>
        </p:txBody>
      </p:sp>
      <p:sp>
        <p:nvSpPr>
          <p:cNvPr id="4" name="Obdĺžnik 3"/>
          <p:cNvSpPr/>
          <p:nvPr/>
        </p:nvSpPr>
        <p:spPr>
          <a:xfrm>
            <a:off x="7164288" y="1052736"/>
            <a:ext cx="1472006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2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Deň Zeme</a:t>
            </a:r>
            <a:endParaRPr lang="sk-SK" sz="2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9218" name="Picture 2" descr="F:\zem\DSC0915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645024"/>
            <a:ext cx="3360374" cy="252028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F:\zem\P110022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3606520"/>
            <a:ext cx="2311152" cy="308153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F:\zem\P110025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1124744"/>
            <a:ext cx="2235426" cy="298056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F:\zem\DSC0912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305682"/>
            <a:ext cx="2555776" cy="191683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 descr="G:\zem\DSC0914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491880" y="4761148"/>
            <a:ext cx="2795803" cy="2096852"/>
          </a:xfrm>
          <a:prstGeom prst="rect">
            <a:avLst/>
          </a:prstGeom>
          <a:noFill/>
        </p:spPr>
      </p:pic>
      <p:pic>
        <p:nvPicPr>
          <p:cNvPr id="14339" name="Picture 3" descr="G:\zem\DSCN404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876256" y="1556792"/>
            <a:ext cx="1463040" cy="19507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37215635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500" advClick="0" advTm="5000">
        <p:checker dir="vert"/>
        <p:sndAc>
          <p:stSnd>
            <p:snd r:embed="rId9" name="chimes.wav"/>
          </p:stSnd>
        </p:sndAc>
      </p:transition>
    </mc:Choice>
    <mc:Fallback>
      <p:transition spd="slow" advClick="0" advTm="5000">
        <p:checker dir="vert"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k-SK" sz="49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Organizujeme školské akcie</a:t>
            </a:r>
            <a:r>
              <a:rPr lang="sk-SK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/>
            </a:r>
            <a:br>
              <a:rPr lang="sk-SK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</a:br>
            <a:endParaRPr lang="sk-SK" dirty="0"/>
          </a:p>
        </p:txBody>
      </p:sp>
      <p:sp>
        <p:nvSpPr>
          <p:cNvPr id="3" name="Obdĺžnik 2"/>
          <p:cNvSpPr/>
          <p:nvPr/>
        </p:nvSpPr>
        <p:spPr>
          <a:xfrm>
            <a:off x="208530" y="1412776"/>
            <a:ext cx="1994393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2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Týždeň mlieka</a:t>
            </a:r>
            <a:endParaRPr lang="sk-SK" sz="2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4" name="Obdĺžnik 3"/>
          <p:cNvSpPr/>
          <p:nvPr/>
        </p:nvSpPr>
        <p:spPr>
          <a:xfrm>
            <a:off x="4572000" y="908720"/>
            <a:ext cx="3390287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2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Zaujíma nás práca polície</a:t>
            </a:r>
            <a:endParaRPr lang="sk-SK" sz="2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0242" name="Picture 2" descr="F:\zem\DSCN403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060848"/>
            <a:ext cx="2607541" cy="195565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Peter\Desktop\škola\foto školy\závškroka\týždeň mllieka\Mlieko\Fotografia048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71800" y="3284984"/>
            <a:ext cx="2305744" cy="1728961"/>
          </a:xfrm>
          <a:prstGeom prst="rect">
            <a:avLst/>
          </a:prstGeom>
          <a:noFill/>
        </p:spPr>
      </p:pic>
      <p:pic>
        <p:nvPicPr>
          <p:cNvPr id="3075" name="Picture 3" descr="C:\Users\Peter\Desktop\škola\foto školy\závškroka\týždeň mllieka\Mlieko\Fotografia048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1520" y="4581128"/>
            <a:ext cx="2727151" cy="2044952"/>
          </a:xfrm>
          <a:prstGeom prst="rect">
            <a:avLst/>
          </a:prstGeom>
          <a:noFill/>
        </p:spPr>
      </p:pic>
      <p:pic>
        <p:nvPicPr>
          <p:cNvPr id="3076" name="Picture 4" descr="C:\Users\Peter\Desktop\škola\foto školy\polícia\DSCN406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020272" y="2924944"/>
            <a:ext cx="1951037" cy="1463675"/>
          </a:xfrm>
          <a:prstGeom prst="rect">
            <a:avLst/>
          </a:prstGeom>
          <a:noFill/>
        </p:spPr>
      </p:pic>
      <p:pic>
        <p:nvPicPr>
          <p:cNvPr id="3077" name="Picture 5" descr="C:\Users\Peter\Desktop\škola\foto školy\polícia\DSCN406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092280" y="1340768"/>
            <a:ext cx="1728192" cy="1296496"/>
          </a:xfrm>
          <a:prstGeom prst="rect">
            <a:avLst/>
          </a:prstGeom>
          <a:noFill/>
        </p:spPr>
      </p:pic>
      <p:pic>
        <p:nvPicPr>
          <p:cNvPr id="3078" name="Picture 6" descr="C:\Users\Peter\Desktop\škola\foto školy\polícia\DSCN4062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508104" y="4869160"/>
            <a:ext cx="1951037" cy="1463675"/>
          </a:xfrm>
          <a:prstGeom prst="rect">
            <a:avLst/>
          </a:prstGeom>
          <a:noFill/>
        </p:spPr>
      </p:pic>
      <p:pic>
        <p:nvPicPr>
          <p:cNvPr id="3079" name="Picture 7" descr="C:\Users\Peter\Desktop\škola\foto školy\Den policie\Snímka1547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596336" y="4725144"/>
            <a:ext cx="1368660" cy="1824880"/>
          </a:xfrm>
          <a:prstGeom prst="rect">
            <a:avLst/>
          </a:prstGeom>
          <a:noFill/>
        </p:spPr>
      </p:pic>
      <p:pic>
        <p:nvPicPr>
          <p:cNvPr id="3080" name="Picture 8" descr="C:\Users\Peter\Desktop\škola\foto školy\Den policie\Snímka1546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292080" y="2060848"/>
            <a:ext cx="1692792" cy="225705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423444562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500" advClick="0" advTm="5000">
        <p:checker dir="vert"/>
        <p:sndAc>
          <p:stSnd>
            <p:snd r:embed="rId12" name="chimes.wav"/>
          </p:stSnd>
        </p:sndAc>
      </p:transition>
    </mc:Choice>
    <mc:Fallback>
      <p:transition spd="slow" advClick="0" advTm="5000">
        <p:checker dir="vert"/>
        <p:sndAc>
          <p:stSnd>
            <p:snd r:embed="rId3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k-SK" sz="49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Organizujeme školské akcie</a:t>
            </a:r>
            <a:r>
              <a:rPr lang="sk-SK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/>
            </a:r>
            <a:br>
              <a:rPr lang="sk-SK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</a:br>
            <a:endParaRPr lang="sk-SK" dirty="0"/>
          </a:p>
        </p:txBody>
      </p:sp>
      <p:sp>
        <p:nvSpPr>
          <p:cNvPr id="3" name="Obdĺžnik 2"/>
          <p:cNvSpPr/>
          <p:nvPr/>
        </p:nvSpPr>
        <p:spPr>
          <a:xfrm>
            <a:off x="755576" y="980728"/>
            <a:ext cx="2492993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sk-SK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Triedne besiedky</a:t>
            </a:r>
            <a:endParaRPr lang="sk-SK" sz="2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026" name="Picture 2" descr="C:\Users\Peter\Desktop\škola\foto školy\besiedky\Nový priečinok\DSCN451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20570" y="4457972"/>
            <a:ext cx="1710003" cy="2279385"/>
          </a:xfrm>
          <a:prstGeom prst="rect">
            <a:avLst/>
          </a:prstGeom>
          <a:noFill/>
        </p:spPr>
      </p:pic>
      <p:pic>
        <p:nvPicPr>
          <p:cNvPr id="1027" name="Picture 3" descr="C:\Users\Peter\Desktop\škola\foto školy\besiedky\Nový priečinok\DSCN448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75577" y="1598994"/>
            <a:ext cx="2703243" cy="2027982"/>
          </a:xfrm>
          <a:prstGeom prst="rect">
            <a:avLst/>
          </a:prstGeom>
          <a:noFill/>
        </p:spPr>
      </p:pic>
      <p:pic>
        <p:nvPicPr>
          <p:cNvPr id="1028" name="Picture 4" descr="C:\Users\Peter\Desktop\škola\foto školy\besiedky\Nový priečinok\DSCN435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23952" y="1594802"/>
            <a:ext cx="2703241" cy="2027981"/>
          </a:xfrm>
          <a:prstGeom prst="rect">
            <a:avLst/>
          </a:prstGeom>
          <a:noFill/>
        </p:spPr>
      </p:pic>
      <p:pic>
        <p:nvPicPr>
          <p:cNvPr id="1029" name="Picture 5" descr="C:\Users\Peter\Desktop\škola\foto školy\besiedky\Nový priečinok\DSCN451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40467" y="4457972"/>
            <a:ext cx="3038353" cy="2279384"/>
          </a:xfrm>
          <a:prstGeom prst="rect">
            <a:avLst/>
          </a:prstGeom>
          <a:noFill/>
        </p:spPr>
      </p:pic>
      <p:pic>
        <p:nvPicPr>
          <p:cNvPr id="1030" name="Picture 6" descr="C:\Users\Peter\Desktop\škola\foto školy\besiedky\Nový priečinok\DSCN452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15306" y="1628800"/>
            <a:ext cx="2663512" cy="1998176"/>
          </a:xfrm>
          <a:prstGeom prst="rect">
            <a:avLst/>
          </a:prstGeom>
          <a:noFill/>
        </p:spPr>
      </p:pic>
      <p:pic>
        <p:nvPicPr>
          <p:cNvPr id="1031" name="Picture 7" descr="C:\Users\Peter\Desktop\škola\foto školy\besiedky\Nový priečinok\DSCN4519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80702" y="4457973"/>
            <a:ext cx="3038356" cy="2279385"/>
          </a:xfrm>
          <a:prstGeom prst="rect">
            <a:avLst/>
          </a:prstGeom>
          <a:noFill/>
        </p:spPr>
      </p:pic>
      <p:sp>
        <p:nvSpPr>
          <p:cNvPr id="4" name="Obdĺžnik 3"/>
          <p:cNvSpPr/>
          <p:nvPr/>
        </p:nvSpPr>
        <p:spPr>
          <a:xfrm>
            <a:off x="1349747" y="3626976"/>
            <a:ext cx="640342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N</a:t>
            </a:r>
            <a:r>
              <a:rPr lang="sk-SK" sz="2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a konci  školského roka sa radi pochválime tým,</a:t>
            </a:r>
          </a:p>
          <a:p>
            <a:pPr algn="ctr"/>
            <a:r>
              <a:rPr lang="sk-SK" sz="2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čo sme sa za rok naučili.</a:t>
            </a:r>
            <a:endParaRPr lang="sk-SK" sz="2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3147069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500" advClick="0" advTm="5000">
        <p:checker dir="vert"/>
        <p:sndAc>
          <p:stSnd>
            <p:snd r:embed="rId9" name="chimes.wav"/>
          </p:stSnd>
        </p:sndAc>
      </p:transition>
    </mc:Choice>
    <mc:Fallback>
      <p:transition spd="slow" advClick="0" advTm="5000">
        <p:checker dir="vert"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269776"/>
            <a:ext cx="8229600" cy="1143000"/>
          </a:xfrm>
        </p:spPr>
        <p:txBody>
          <a:bodyPr/>
          <a:lstStyle/>
          <a:p>
            <a:r>
              <a:rPr lang="sk-SK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Organizujeme školské akcie</a:t>
            </a:r>
            <a:endParaRPr lang="sk-SK" dirty="0"/>
          </a:p>
        </p:txBody>
      </p:sp>
      <p:sp>
        <p:nvSpPr>
          <p:cNvPr id="3" name="Obdĺžnik 2"/>
          <p:cNvSpPr/>
          <p:nvPr/>
        </p:nvSpPr>
        <p:spPr>
          <a:xfrm>
            <a:off x="0" y="1256295"/>
            <a:ext cx="387593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2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Našou účasťou podporujeme</a:t>
            </a:r>
          </a:p>
          <a:p>
            <a:pPr algn="ctr"/>
            <a:r>
              <a:rPr lang="sk-SK" sz="2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akcie v regióne.</a:t>
            </a:r>
            <a:endParaRPr lang="sk-SK" sz="2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027" name="Picture 3" descr="D:\biatlon\DSCN52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631677"/>
            <a:ext cx="3851920" cy="288894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biatlon\DSCN519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625641"/>
            <a:ext cx="3851920" cy="288894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ĺžnik 3"/>
          <p:cNvSpPr/>
          <p:nvPr/>
        </p:nvSpPr>
        <p:spPr>
          <a:xfrm>
            <a:off x="673119" y="3054863"/>
            <a:ext cx="5001177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2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27.Svetová zimná univerziáda v Osrblí</a:t>
            </a:r>
            <a:endParaRPr lang="sk-SK" sz="2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029" name="Picture 5" descr="D:\biatlon\DSCN518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0525" y="1406268"/>
            <a:ext cx="2687782" cy="201583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:\biatlon\DSCN518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5933" y="1408081"/>
            <a:ext cx="2198127" cy="164859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08750751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500" advClick="0" advTm="5000">
        <p:checker dir="vert"/>
        <p:sndAc>
          <p:stSnd>
            <p:snd r:embed="rId7" name="chimes.wav"/>
          </p:stSnd>
        </p:sndAc>
      </p:transition>
    </mc:Choice>
    <mc:Fallback>
      <p:transition spd="slow" advClick="0" advTm="5000">
        <p:checker dir="vert"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29600" cy="1143000"/>
          </a:xfrm>
        </p:spPr>
        <p:txBody>
          <a:bodyPr/>
          <a:lstStyle/>
          <a:p>
            <a:endParaRPr lang="sk-SK" dirty="0"/>
          </a:p>
        </p:txBody>
      </p:sp>
      <p:sp>
        <p:nvSpPr>
          <p:cNvPr id="3" name="Obdĺžnik 2"/>
          <p:cNvSpPr/>
          <p:nvPr/>
        </p:nvSpPr>
        <p:spPr>
          <a:xfrm>
            <a:off x="1331640" y="260648"/>
            <a:ext cx="6862776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sk-SK" sz="4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Pripravujeme programy </a:t>
            </a:r>
          </a:p>
          <a:p>
            <a:pPr algn="ctr"/>
            <a:r>
              <a:rPr lang="sk-SK" sz="4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pre obyvateľov obce</a:t>
            </a:r>
            <a:endParaRPr lang="sk-SK" sz="4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4" name="Obdĺžnik 3"/>
          <p:cNvSpPr/>
          <p:nvPr/>
        </p:nvSpPr>
        <p:spPr>
          <a:xfrm>
            <a:off x="179512" y="1556792"/>
            <a:ext cx="424635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Október – mesiac úcty k starším</a:t>
            </a:r>
            <a:endParaRPr lang="sk-SK" sz="2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6386" name="Picture 2" descr="G:\mesiac úcty k starším\DSCN483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56176" y="4563126"/>
            <a:ext cx="2808312" cy="2106234"/>
          </a:xfrm>
          <a:prstGeom prst="rect">
            <a:avLst/>
          </a:prstGeom>
          <a:noFill/>
        </p:spPr>
      </p:pic>
      <p:pic>
        <p:nvPicPr>
          <p:cNvPr id="16387" name="Picture 3" descr="G:\mesiac úcty k starším\DSCN484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1988840"/>
            <a:ext cx="3096344" cy="2322258"/>
          </a:xfrm>
          <a:prstGeom prst="rect">
            <a:avLst/>
          </a:prstGeom>
          <a:noFill/>
        </p:spPr>
      </p:pic>
      <p:pic>
        <p:nvPicPr>
          <p:cNvPr id="16388" name="Picture 4" descr="G:\mesiac úcty k starším\DSCN484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24128" y="2060848"/>
            <a:ext cx="3168352" cy="2376264"/>
          </a:xfrm>
          <a:prstGeom prst="rect">
            <a:avLst/>
          </a:prstGeom>
          <a:noFill/>
        </p:spPr>
      </p:pic>
      <p:pic>
        <p:nvPicPr>
          <p:cNvPr id="16389" name="Picture 5" descr="G:\mesiac úcty k starším\DSCN483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31840" y="4545124"/>
            <a:ext cx="2880320" cy="2160239"/>
          </a:xfrm>
          <a:prstGeom prst="rect">
            <a:avLst/>
          </a:prstGeom>
          <a:noFill/>
        </p:spPr>
      </p:pic>
      <p:pic>
        <p:nvPicPr>
          <p:cNvPr id="16390" name="Picture 6" descr="G:\mesiac úcty k starším\DSCN483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7504" y="4581128"/>
            <a:ext cx="2843808" cy="2132856"/>
          </a:xfrm>
          <a:prstGeom prst="rect">
            <a:avLst/>
          </a:prstGeom>
          <a:noFill/>
        </p:spPr>
      </p:pic>
      <p:pic>
        <p:nvPicPr>
          <p:cNvPr id="16391" name="Picture 7" descr="G:\mesiac úcty k starším\DSCN4846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419872" y="2420888"/>
            <a:ext cx="2016224" cy="15121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00928765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500" advClick="0" advTm="5000">
        <p:checker dir="vert"/>
        <p:sndAc>
          <p:stSnd>
            <p:snd r:embed="rId9" name="chimes.wav"/>
          </p:stSnd>
        </p:sndAc>
      </p:transition>
    </mc:Choice>
    <mc:Fallback>
      <p:transition spd="slow" advClick="0" advTm="5000">
        <p:checker dir="vert"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61202" y="26064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sk-SK" sz="49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Pripravujeme programy </a:t>
            </a:r>
            <a:br>
              <a:rPr lang="sk-SK" sz="49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</a:br>
            <a:r>
              <a:rPr lang="sk-SK" sz="49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pre obyvateľov obce</a:t>
            </a:r>
            <a:r>
              <a:rPr lang="sk-SK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/>
            </a:r>
            <a:br>
              <a:rPr lang="sk-SK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</a:br>
            <a:endParaRPr lang="sk-SK" dirty="0"/>
          </a:p>
        </p:txBody>
      </p:sp>
      <p:sp>
        <p:nvSpPr>
          <p:cNvPr id="3" name="Obdĺžnik 2"/>
          <p:cNvSpPr/>
          <p:nvPr/>
        </p:nvSpPr>
        <p:spPr>
          <a:xfrm>
            <a:off x="3551162" y="3786210"/>
            <a:ext cx="2686377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2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Vianočná akadémia</a:t>
            </a:r>
            <a:endParaRPr lang="sk-SK" sz="2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6147" name="Picture 3" descr="F:\vianočná akadémia\DSCF341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347649"/>
            <a:ext cx="3352253" cy="25025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F:\vianočná akadémia\DSCF342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3964" y="4221088"/>
            <a:ext cx="3236838" cy="241639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F:\vianočná akadémia\DSCF343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322936"/>
            <a:ext cx="3299642" cy="246327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F:\vianočná akadémia\DSCF339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006" y="4243892"/>
            <a:ext cx="3316715" cy="247602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28218074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500" advClick="0" advTm="5000">
        <p:checker dir="vert"/>
        <p:sndAc>
          <p:stSnd>
            <p:snd r:embed="rId7" name="chimes.wav"/>
          </p:stSnd>
        </p:sndAc>
      </p:transition>
    </mc:Choice>
    <mc:Fallback>
      <p:transition spd="slow" advClick="0" advTm="5000">
        <p:checker dir="vert"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9552" y="83671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sk-SK" sz="49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Pripravujeme programy </a:t>
            </a:r>
            <a:br>
              <a:rPr lang="sk-SK" sz="49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</a:br>
            <a:r>
              <a:rPr lang="sk-SK" sz="49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pre obyvateľov obce</a:t>
            </a:r>
            <a:r>
              <a:rPr lang="sk-SK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/>
            </a:r>
            <a:br>
              <a:rPr lang="sk-SK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</a:br>
            <a:endParaRPr lang="sk-SK" dirty="0"/>
          </a:p>
        </p:txBody>
      </p:sp>
      <p:sp>
        <p:nvSpPr>
          <p:cNvPr id="3" name="Obdĺžnik 2"/>
          <p:cNvSpPr/>
          <p:nvPr/>
        </p:nvSpPr>
        <p:spPr>
          <a:xfrm>
            <a:off x="611560" y="2060848"/>
            <a:ext cx="165333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2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Deň matiek</a:t>
            </a:r>
            <a:endParaRPr lang="sk-SK" sz="2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3074" name="Picture 2" descr="G:\DSCN416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4149080"/>
            <a:ext cx="2918941" cy="2189800"/>
          </a:xfrm>
          <a:prstGeom prst="rect">
            <a:avLst/>
          </a:prstGeom>
          <a:noFill/>
        </p:spPr>
      </p:pic>
      <p:pic>
        <p:nvPicPr>
          <p:cNvPr id="3075" name="Picture 3" descr="G:\DSCN413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97126" y="1988841"/>
            <a:ext cx="2975522" cy="2232248"/>
          </a:xfrm>
          <a:prstGeom prst="rect">
            <a:avLst/>
          </a:prstGeom>
          <a:noFill/>
        </p:spPr>
      </p:pic>
      <p:pic>
        <p:nvPicPr>
          <p:cNvPr id="3076" name="Picture 4" descr="G:\DSCN415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35896" y="2564904"/>
            <a:ext cx="1883965" cy="251127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02434007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500" advClick="0" advTm="5000">
        <p:checker dir="vert"/>
        <p:sndAc>
          <p:stSnd>
            <p:snd r:embed="rId6" name="chimes.wav"/>
          </p:stSnd>
        </p:sndAc>
      </p:transition>
    </mc:Choice>
    <mc:Fallback>
      <p:transition spd="slow" advClick="0" advTm="5000">
        <p:checker dir="vert"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k-SK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Pripravujeme programy </a:t>
            </a:r>
            <a:br>
              <a:rPr lang="sk-SK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</a:br>
            <a:r>
              <a:rPr lang="sk-SK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pre obyvateľov obce</a:t>
            </a:r>
            <a:endParaRPr lang="sk-SK" dirty="0"/>
          </a:p>
        </p:txBody>
      </p:sp>
      <p:sp>
        <p:nvSpPr>
          <p:cNvPr id="4" name="Obdĺžnik 3"/>
          <p:cNvSpPr/>
          <p:nvPr/>
        </p:nvSpPr>
        <p:spPr>
          <a:xfrm>
            <a:off x="107504" y="1455167"/>
            <a:ext cx="2508764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2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Dni obce Predajná</a:t>
            </a:r>
            <a:endParaRPr lang="sk-SK" sz="2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4099" name="Picture 3" descr="C:\Users\Peter\Desktop\škola\foto školy\zraz turistov\DSCN467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75632" y="1844824"/>
            <a:ext cx="2207646" cy="1656184"/>
          </a:xfrm>
          <a:prstGeom prst="rect">
            <a:avLst/>
          </a:prstGeom>
          <a:noFill/>
        </p:spPr>
      </p:pic>
      <p:pic>
        <p:nvPicPr>
          <p:cNvPr id="4100" name="Picture 4" descr="C:\Users\Peter\Desktop\škola\foto školy\zraz turistov\DSCN470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3573016"/>
            <a:ext cx="2303631" cy="1728192"/>
          </a:xfrm>
          <a:prstGeom prst="rect">
            <a:avLst/>
          </a:prstGeom>
          <a:noFill/>
        </p:spPr>
      </p:pic>
      <p:pic>
        <p:nvPicPr>
          <p:cNvPr id="4101" name="Picture 5" descr="C:\Users\Peter\Desktop\škola\foto školy\zraz turistov\DSCN468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48264" y="5157192"/>
            <a:ext cx="1951037" cy="1463675"/>
          </a:xfrm>
          <a:prstGeom prst="rect">
            <a:avLst/>
          </a:prstGeom>
          <a:noFill/>
        </p:spPr>
      </p:pic>
      <p:pic>
        <p:nvPicPr>
          <p:cNvPr id="4102" name="Picture 6" descr="C:\Users\Peter\Desktop\škola\foto školy\zraz turistov\DSCN467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67944" y="1844824"/>
            <a:ext cx="1951037" cy="1463675"/>
          </a:xfrm>
          <a:prstGeom prst="rect">
            <a:avLst/>
          </a:prstGeom>
          <a:noFill/>
        </p:spPr>
      </p:pic>
      <p:sp>
        <p:nvSpPr>
          <p:cNvPr id="3" name="Obdĺžnik 2"/>
          <p:cNvSpPr/>
          <p:nvPr/>
        </p:nvSpPr>
        <p:spPr>
          <a:xfrm>
            <a:off x="7098416" y="3975447"/>
            <a:ext cx="193808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sk-SK" sz="2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Zraz turistov</a:t>
            </a:r>
            <a:endParaRPr lang="sk-SK" sz="2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397637"/>
            <a:ext cx="2385612" cy="1793980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886" y="4437112"/>
            <a:ext cx="2706058" cy="203495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75559977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500" advClick="0" advTm="5000">
        <p:checker dir="vert"/>
        <p:sndAc>
          <p:stSnd>
            <p:snd r:embed="rId9" name="chimes.wav"/>
          </p:stSnd>
        </p:sndAc>
      </p:transition>
    </mc:Choice>
    <mc:Fallback>
      <p:transition spd="slow" advClick="0" advTm="5000">
        <p:checker dir="vert"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3" name="Obdĺžnik 2"/>
          <p:cNvSpPr/>
          <p:nvPr/>
        </p:nvSpPr>
        <p:spPr>
          <a:xfrm>
            <a:off x="1176498" y="188640"/>
            <a:ext cx="7278724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sk-SK" sz="4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Pozývame umelecké telesá</a:t>
            </a:r>
          </a:p>
          <a:p>
            <a:pPr algn="ctr"/>
            <a:endParaRPr lang="sk-SK" sz="4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9219" name="Picture 3" descr="C:\Users\Peter\Desktop\škola\foto školy\divadlo Cliperton\DSCN16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29097" y="2264098"/>
            <a:ext cx="5899446" cy="4424350"/>
          </a:xfrm>
          <a:prstGeom prst="rect">
            <a:avLst/>
          </a:prstGeom>
          <a:noFill/>
        </p:spPr>
      </p:pic>
      <p:sp>
        <p:nvSpPr>
          <p:cNvPr id="4" name="Obdĺžnik 3"/>
          <p:cNvSpPr/>
          <p:nvPr/>
        </p:nvSpPr>
        <p:spPr>
          <a:xfrm>
            <a:off x="2879903" y="1340768"/>
            <a:ext cx="359784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r</a:t>
            </a:r>
            <a:r>
              <a:rPr lang="sk-SK" sz="2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ozprávkové  predstavenia </a:t>
            </a:r>
          </a:p>
          <a:p>
            <a:pPr algn="ctr"/>
            <a:r>
              <a:rPr lang="sk-SK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Divadla </a:t>
            </a:r>
            <a:r>
              <a:rPr lang="sk-SK" sz="2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Clipperton</a:t>
            </a:r>
            <a:endParaRPr lang="sk-SK" sz="2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9714874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500" advClick="0" advTm="5000">
        <p:checker dir="vert"/>
        <p:sndAc>
          <p:stSnd>
            <p:snd r:embed="rId4" name="chimes.wav"/>
          </p:stSnd>
        </p:sndAc>
      </p:transition>
    </mc:Choice>
    <mc:Fallback>
      <p:transition spd="slow" advClick="0" advTm="5000">
        <p:checker dir="vert"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3" name="Obdĺžnik 2"/>
          <p:cNvSpPr/>
          <p:nvPr/>
        </p:nvSpPr>
        <p:spPr>
          <a:xfrm>
            <a:off x="2416457" y="116632"/>
            <a:ext cx="585423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sk-SK" sz="4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Organizujeme besedy</a:t>
            </a:r>
            <a:endParaRPr lang="sk-SK" sz="4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8194" name="Picture 2" descr="F:\DSCN264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952" y="1268759"/>
            <a:ext cx="4306465" cy="277751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F:\Predajnianske zvesti\2014\dec14\ZS s MS\viac ako peniaz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9504" y="3284984"/>
            <a:ext cx="4148468" cy="311135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Peter\Desktop\škola\foto školy\prednáška\DSCN420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59632" y="4509120"/>
            <a:ext cx="2376264" cy="1782682"/>
          </a:xfrm>
          <a:prstGeom prst="rect">
            <a:avLst/>
          </a:prstGeom>
          <a:noFill/>
        </p:spPr>
      </p:pic>
      <p:pic>
        <p:nvPicPr>
          <p:cNvPr id="5123" name="Picture 3" descr="C:\Users\Peter\Desktop\škola\foto školy\prednáška\DSCN420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40152" y="1176274"/>
            <a:ext cx="2359030" cy="1769753"/>
          </a:xfrm>
          <a:prstGeom prst="rect">
            <a:avLst/>
          </a:prstGeom>
          <a:noFill/>
        </p:spPr>
      </p:pic>
      <p:sp>
        <p:nvSpPr>
          <p:cNvPr id="4" name="Obdĺžnik 3"/>
          <p:cNvSpPr/>
          <p:nvPr/>
        </p:nvSpPr>
        <p:spPr>
          <a:xfrm>
            <a:off x="1302851" y="6291802"/>
            <a:ext cx="2227213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2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o zdravej výžive</a:t>
            </a:r>
            <a:endParaRPr lang="sk-SK" sz="2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5" name="Obdĺžnik 4"/>
          <p:cNvSpPr/>
          <p:nvPr/>
        </p:nvSpPr>
        <p:spPr>
          <a:xfrm>
            <a:off x="7271751" y="6396335"/>
            <a:ext cx="1766830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2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o financiách</a:t>
            </a:r>
            <a:endParaRPr lang="sk-SK" sz="2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7" name="Obdĺžnik 6"/>
          <p:cNvSpPr/>
          <p:nvPr/>
        </p:nvSpPr>
        <p:spPr>
          <a:xfrm>
            <a:off x="531689" y="742872"/>
            <a:ext cx="182017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2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o šikanovaní</a:t>
            </a:r>
            <a:endParaRPr lang="sk-SK" sz="2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61947851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500" advClick="0" advTm="5000">
        <p:checker dir="vert"/>
        <p:sndAc>
          <p:stSnd>
            <p:snd r:embed="rId7" name="chimes.wav"/>
          </p:stSnd>
        </p:sndAc>
      </p:transition>
    </mc:Choice>
    <mc:Fallback>
      <p:transition spd="slow" advClick="0" advTm="5000">
        <p:checker dir="vert"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Obdĺžnik 3"/>
          <p:cNvSpPr/>
          <p:nvPr/>
        </p:nvSpPr>
        <p:spPr>
          <a:xfrm>
            <a:off x="755576" y="-37053"/>
            <a:ext cx="7070782" cy="212365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sk-SK" sz="4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Vzdelávame sa </a:t>
            </a:r>
          </a:p>
          <a:p>
            <a:pPr algn="ctr"/>
            <a:r>
              <a:rPr lang="sk-SK" sz="4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vo vybavených učebniach</a:t>
            </a:r>
          </a:p>
          <a:p>
            <a:pPr algn="ctr"/>
            <a:r>
              <a:rPr lang="sk-SK" sz="4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endParaRPr lang="sk-SK" sz="4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7" name="Obdĺžnik 6"/>
          <p:cNvSpPr/>
          <p:nvPr/>
        </p:nvSpPr>
        <p:spPr>
          <a:xfrm>
            <a:off x="117415" y="1315278"/>
            <a:ext cx="2368983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k</a:t>
            </a:r>
            <a:r>
              <a:rPr lang="sk-SK" sz="2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meňové učebne</a:t>
            </a:r>
            <a:endParaRPr lang="sk-SK" sz="2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8" name="Obdĺžnik 7"/>
          <p:cNvSpPr/>
          <p:nvPr/>
        </p:nvSpPr>
        <p:spPr>
          <a:xfrm>
            <a:off x="5580112" y="1340768"/>
            <a:ext cx="317881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u</a:t>
            </a:r>
            <a:r>
              <a:rPr lang="sk-SK" sz="2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čebňa </a:t>
            </a:r>
          </a:p>
          <a:p>
            <a:pPr algn="ctr"/>
            <a:r>
              <a:rPr lang="sk-SK" sz="2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 interaktívnou tabuľou</a:t>
            </a:r>
            <a:endParaRPr lang="sk-SK" sz="2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9" name="Obdĺžnik 8"/>
          <p:cNvSpPr/>
          <p:nvPr/>
        </p:nvSpPr>
        <p:spPr>
          <a:xfrm>
            <a:off x="2873435" y="5663756"/>
            <a:ext cx="2560060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2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počítačová učebňa</a:t>
            </a:r>
            <a:endParaRPr lang="sk-SK" sz="2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0" name="Obdĺžnik 9"/>
          <p:cNvSpPr/>
          <p:nvPr/>
        </p:nvSpPr>
        <p:spPr>
          <a:xfrm>
            <a:off x="6687424" y="6353136"/>
            <a:ext cx="227786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j</a:t>
            </a:r>
            <a:r>
              <a:rPr lang="sk-SK" sz="2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azyková učebňa</a:t>
            </a:r>
            <a:endParaRPr lang="sk-SK" sz="2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1" name="Obdĺžnik 10"/>
          <p:cNvSpPr/>
          <p:nvPr/>
        </p:nvSpPr>
        <p:spPr>
          <a:xfrm>
            <a:off x="3635896" y="2996952"/>
            <a:ext cx="1479316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2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telocvičňa</a:t>
            </a:r>
            <a:endParaRPr lang="sk-SK" sz="2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2" name="Obdĺžnik 11"/>
          <p:cNvSpPr/>
          <p:nvPr/>
        </p:nvSpPr>
        <p:spPr>
          <a:xfrm>
            <a:off x="251520" y="4293096"/>
            <a:ext cx="2377574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š</a:t>
            </a:r>
            <a:r>
              <a:rPr lang="sk-SK" sz="2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peciálna učebňa</a:t>
            </a:r>
            <a:endParaRPr lang="sk-SK" sz="2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5" name="Zástupný symbol obsahu 1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792" y="4269951"/>
            <a:ext cx="2779770" cy="2083185"/>
          </a:xfrm>
          <a:prstGeom prst="rect">
            <a:avLst/>
          </a:prstGeom>
        </p:spPr>
      </p:pic>
      <p:pic>
        <p:nvPicPr>
          <p:cNvPr id="16" name="Zástupný symbol obsahu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3578780"/>
            <a:ext cx="2763330" cy="2072498"/>
          </a:xfrm>
          <a:prstGeom prst="rect">
            <a:avLst/>
          </a:prstGeom>
        </p:spPr>
      </p:pic>
      <p:pic>
        <p:nvPicPr>
          <p:cNvPr id="17" name="Obrázok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3098" y="2122822"/>
            <a:ext cx="2736304" cy="2052228"/>
          </a:xfrm>
          <a:prstGeom prst="rect">
            <a:avLst/>
          </a:prstGeom>
        </p:spPr>
      </p:pic>
      <p:pic>
        <p:nvPicPr>
          <p:cNvPr id="3074" name="Picture 2" descr="F:\Škola\Škola 02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22" y="1771893"/>
            <a:ext cx="2516288" cy="188721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9512" y="4797152"/>
            <a:ext cx="2453888" cy="1840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59832" y="1412776"/>
            <a:ext cx="2088232" cy="1566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2792496034"/>
      </p:ext>
    </p:extLst>
  </p:cSld>
  <p:clrMapOvr>
    <a:masterClrMapping/>
  </p:clrMapOvr>
  <p:transition spd="slow" advClick="0" advTm="5000">
    <p:checker dir="vert"/>
    <p:sndAc>
      <p:endSnd/>
    </p:sndAc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17410" name="Picture 2" descr="G:\deň stromov\DSCF307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484784"/>
            <a:ext cx="2642854" cy="1972964"/>
          </a:xfrm>
          <a:prstGeom prst="rect">
            <a:avLst/>
          </a:prstGeom>
          <a:noFill/>
        </p:spPr>
      </p:pic>
      <p:pic>
        <p:nvPicPr>
          <p:cNvPr id="17411" name="Picture 3" descr="G:\deň stromov\DSCF306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87824" y="4077072"/>
            <a:ext cx="2483768" cy="1854202"/>
          </a:xfrm>
          <a:prstGeom prst="rect">
            <a:avLst/>
          </a:prstGeom>
          <a:noFill/>
        </p:spPr>
      </p:pic>
      <p:pic>
        <p:nvPicPr>
          <p:cNvPr id="17413" name="Picture 5" descr="G:\deň stromov\DSCF308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80112" y="1556792"/>
            <a:ext cx="2990174" cy="2232248"/>
          </a:xfrm>
          <a:prstGeom prst="rect">
            <a:avLst/>
          </a:prstGeom>
          <a:noFill/>
        </p:spPr>
      </p:pic>
      <p:pic>
        <p:nvPicPr>
          <p:cNvPr id="17414" name="Picture 6" descr="G:\deň stromov\DSCF309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652120" y="4437112"/>
            <a:ext cx="2927879" cy="2185743"/>
          </a:xfrm>
          <a:prstGeom prst="rect">
            <a:avLst/>
          </a:prstGeom>
          <a:noFill/>
        </p:spPr>
      </p:pic>
      <p:pic>
        <p:nvPicPr>
          <p:cNvPr id="17415" name="Picture 7" descr="G:\deň stromov\DSCF309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3055" y="4581128"/>
            <a:ext cx="2835768" cy="2116980"/>
          </a:xfrm>
          <a:prstGeom prst="rect">
            <a:avLst/>
          </a:prstGeom>
          <a:noFill/>
        </p:spPr>
      </p:pic>
      <p:pic>
        <p:nvPicPr>
          <p:cNvPr id="17416" name="Picture 8" descr="G:\deň stromov\DSCF3079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987824" y="1916832"/>
            <a:ext cx="2411430" cy="1800200"/>
          </a:xfrm>
          <a:prstGeom prst="rect">
            <a:avLst/>
          </a:prstGeom>
          <a:noFill/>
        </p:spPr>
      </p:pic>
      <p:sp>
        <p:nvSpPr>
          <p:cNvPr id="3" name="Obdĺžnik 2"/>
          <p:cNvSpPr/>
          <p:nvPr/>
        </p:nvSpPr>
        <p:spPr>
          <a:xfrm>
            <a:off x="1385292" y="332656"/>
            <a:ext cx="585423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sk-SK" sz="4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Organizujeme besedy</a:t>
            </a:r>
            <a:endParaRPr lang="sk-SK" sz="4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500" advClick="0" advTm="5000">
        <p:checker dir="vert"/>
        <p:sndAc>
          <p:stSnd>
            <p:snd r:embed="rId9" name="chimes.wav"/>
          </p:stSnd>
        </p:sndAc>
      </p:transition>
    </mc:Choice>
    <mc:Fallback>
      <p:transition spd="slow" advClick="0" advTm="5000">
        <p:checker dir="vert"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3" name="Obdĺžnik 2"/>
          <p:cNvSpPr/>
          <p:nvPr/>
        </p:nvSpPr>
        <p:spPr>
          <a:xfrm>
            <a:off x="779848" y="260648"/>
            <a:ext cx="758432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sk-SK" sz="4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Aplikujeme prierezové témy</a:t>
            </a:r>
            <a:endParaRPr lang="sk-SK" sz="4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12291" name="Picture 3" descr="C:\Users\Peter\Desktop\škola\foto školy\14-15\viac ako peniaze\DSCF319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63688" y="2708920"/>
            <a:ext cx="2507888" cy="1872208"/>
          </a:xfrm>
          <a:prstGeom prst="rect">
            <a:avLst/>
          </a:prstGeom>
          <a:noFill/>
        </p:spPr>
      </p:pic>
      <p:pic>
        <p:nvPicPr>
          <p:cNvPr id="12292" name="Picture 4" descr="C:\Users\Peter\Desktop\škola\foto školy\14-15\viac ako peniaze\DSCN492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4797152"/>
            <a:ext cx="2459765" cy="1844824"/>
          </a:xfrm>
          <a:prstGeom prst="rect">
            <a:avLst/>
          </a:prstGeom>
          <a:noFill/>
        </p:spPr>
      </p:pic>
      <p:pic>
        <p:nvPicPr>
          <p:cNvPr id="12293" name="Picture 5" descr="C:\Users\Peter\Desktop\škola\foto školy\14-15\viac ako peniaze\DSCF319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980728"/>
            <a:ext cx="2160569" cy="1612925"/>
          </a:xfrm>
          <a:prstGeom prst="rect">
            <a:avLst/>
          </a:prstGeom>
          <a:noFill/>
        </p:spPr>
      </p:pic>
      <p:pic>
        <p:nvPicPr>
          <p:cNvPr id="12294" name="Picture 6" descr="G:\jesenné branné\DSCF302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72200" y="1484784"/>
            <a:ext cx="2411430" cy="1800200"/>
          </a:xfrm>
          <a:prstGeom prst="rect">
            <a:avLst/>
          </a:prstGeom>
          <a:noFill/>
        </p:spPr>
      </p:pic>
      <p:pic>
        <p:nvPicPr>
          <p:cNvPr id="12295" name="Picture 7" descr="G:\jesenné branné\DSCF302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72000" y="1916832"/>
            <a:ext cx="1695748" cy="2271514"/>
          </a:xfrm>
          <a:prstGeom prst="rect">
            <a:avLst/>
          </a:prstGeom>
          <a:noFill/>
        </p:spPr>
      </p:pic>
      <p:pic>
        <p:nvPicPr>
          <p:cNvPr id="12296" name="Picture 8" descr="G:\jesenné branné\DSCF3029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876256" y="5085184"/>
            <a:ext cx="2122059" cy="1584176"/>
          </a:xfrm>
          <a:prstGeom prst="rect">
            <a:avLst/>
          </a:prstGeom>
          <a:noFill/>
        </p:spPr>
      </p:pic>
      <p:pic>
        <p:nvPicPr>
          <p:cNvPr id="12298" name="Picture 10" descr="G:\jesenné branné\DSCF3035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876256" y="3429000"/>
            <a:ext cx="2123728" cy="1585422"/>
          </a:xfrm>
          <a:prstGeom prst="rect">
            <a:avLst/>
          </a:prstGeom>
          <a:noFill/>
        </p:spPr>
      </p:pic>
      <p:pic>
        <p:nvPicPr>
          <p:cNvPr id="12299" name="Picture 11" descr="G:\jesenné branné\DSCF3037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139952" y="4725144"/>
            <a:ext cx="2339752" cy="1746690"/>
          </a:xfrm>
          <a:prstGeom prst="rect">
            <a:avLst/>
          </a:prstGeom>
          <a:noFill/>
        </p:spPr>
      </p:pic>
      <p:sp>
        <p:nvSpPr>
          <p:cNvPr id="4" name="Obdĺžnik 3"/>
          <p:cNvSpPr/>
          <p:nvPr/>
        </p:nvSpPr>
        <p:spPr>
          <a:xfrm>
            <a:off x="93614" y="2987904"/>
            <a:ext cx="167007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2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Finančná</a:t>
            </a:r>
          </a:p>
          <a:p>
            <a:pPr algn="ctr"/>
            <a:r>
              <a:rPr lang="sk-SK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gramotnosť</a:t>
            </a:r>
            <a:endParaRPr lang="sk-SK" sz="2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5" name="Obdĺžnik 4"/>
          <p:cNvSpPr/>
          <p:nvPr/>
        </p:nvSpPr>
        <p:spPr>
          <a:xfrm>
            <a:off x="4427984" y="1023119"/>
            <a:ext cx="3284297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2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Ochrana života a zdravia</a:t>
            </a:r>
            <a:endParaRPr lang="sk-SK" sz="2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6886533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500" advClick="0" advTm="5000">
        <p:checker dir="vert"/>
        <p:sndAc>
          <p:stSnd>
            <p:snd r:embed="rId11" name="chimes.wav"/>
          </p:stSnd>
        </p:sndAc>
      </p:transition>
    </mc:Choice>
    <mc:Fallback>
      <p:transition spd="slow" advClick="0" advTm="5000">
        <p:checker dir="vert"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34255" y="1860"/>
            <a:ext cx="8229600" cy="1143000"/>
          </a:xfrm>
        </p:spPr>
        <p:txBody>
          <a:bodyPr/>
          <a:lstStyle/>
          <a:p>
            <a:r>
              <a:rPr lang="sk-SK" dirty="0" smtClean="0"/>
              <a:t> </a:t>
            </a:r>
            <a:endParaRPr lang="sk-SK" dirty="0"/>
          </a:p>
        </p:txBody>
      </p:sp>
      <p:sp>
        <p:nvSpPr>
          <p:cNvPr id="3" name="Obdĺžnik 2"/>
          <p:cNvSpPr/>
          <p:nvPr/>
        </p:nvSpPr>
        <p:spPr>
          <a:xfrm>
            <a:off x="106104" y="188640"/>
            <a:ext cx="893180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sk-SK" sz="4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Exkurzie ako forma vzdelávania</a:t>
            </a:r>
            <a:endParaRPr lang="sk-SK" sz="4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761" y="1515908"/>
            <a:ext cx="3142830" cy="2357123"/>
          </a:xfrm>
          <a:prstGeom prst="rect">
            <a:avLst/>
          </a:prstGeom>
        </p:spPr>
      </p:pic>
      <p:pic>
        <p:nvPicPr>
          <p:cNvPr id="6146" name="Picture 2" descr="C:\Users\Peter\Desktop\škola\foto školy\jaskyňa\DSCN391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19" y="4432539"/>
            <a:ext cx="3146261" cy="2360337"/>
          </a:xfrm>
          <a:prstGeom prst="rect">
            <a:avLst/>
          </a:prstGeom>
          <a:noFill/>
        </p:spPr>
      </p:pic>
      <p:pic>
        <p:nvPicPr>
          <p:cNvPr id="6147" name="Picture 3" descr="C:\Users\Peter\Desktop\škola\foto školy\region Horehron\DSCN487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49084" y="4909708"/>
            <a:ext cx="2573901" cy="1930426"/>
          </a:xfrm>
          <a:prstGeom prst="rect">
            <a:avLst/>
          </a:prstGeom>
          <a:noFill/>
        </p:spPr>
      </p:pic>
      <p:pic>
        <p:nvPicPr>
          <p:cNvPr id="6148" name="Picture 4" descr="C:\Users\Peter\Desktop\škola\foto školy\region Horehron\DSCN485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50721" y="2901255"/>
            <a:ext cx="2549898" cy="1912424"/>
          </a:xfrm>
          <a:prstGeom prst="rect">
            <a:avLst/>
          </a:prstGeom>
          <a:noFill/>
        </p:spPr>
      </p:pic>
      <p:pic>
        <p:nvPicPr>
          <p:cNvPr id="6149" name="Picture 5" descr="C:\Users\Peter\Desktop\škola\foto školy\region Horehron\DSCN487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25502" y="1010315"/>
            <a:ext cx="2400266" cy="1800200"/>
          </a:xfrm>
          <a:prstGeom prst="rect">
            <a:avLst/>
          </a:prstGeom>
          <a:noFill/>
        </p:spPr>
      </p:pic>
      <p:pic>
        <p:nvPicPr>
          <p:cNvPr id="6150" name="Picture 6" descr="C:\Users\Peter\Desktop\škola\foto školy\region Horehron\DSCN488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449085" y="1036511"/>
            <a:ext cx="2285868" cy="1714401"/>
          </a:xfrm>
          <a:prstGeom prst="rect">
            <a:avLst/>
          </a:prstGeom>
          <a:noFill/>
        </p:spPr>
      </p:pic>
      <p:sp>
        <p:nvSpPr>
          <p:cNvPr id="7" name="Obdĺžnik 6"/>
          <p:cNvSpPr/>
          <p:nvPr/>
        </p:nvSpPr>
        <p:spPr>
          <a:xfrm>
            <a:off x="2112295" y="3440699"/>
            <a:ext cx="124388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sk-SK" sz="2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ŽP</a:t>
            </a:r>
            <a:endParaRPr lang="sk-SK" sz="2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8" name="Obdĺžnik 7"/>
          <p:cNvSpPr/>
          <p:nvPr/>
        </p:nvSpPr>
        <p:spPr>
          <a:xfrm>
            <a:off x="223761" y="6369697"/>
            <a:ext cx="286411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2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Demänovská jaskyňa</a:t>
            </a:r>
            <a:endParaRPr lang="sk-SK" sz="2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9" name="Obdĺžnik 8"/>
          <p:cNvSpPr/>
          <p:nvPr/>
        </p:nvSpPr>
        <p:spPr>
          <a:xfrm>
            <a:off x="4648488" y="6178128"/>
            <a:ext cx="1636154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24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Horehronie</a:t>
            </a:r>
            <a:endParaRPr lang="sk-SK" sz="2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1239687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500" advClick="0" advTm="5000">
        <p:checker dir="vert"/>
        <p:sndAc>
          <p:stSnd>
            <p:snd r:embed="rId9" name="chimes.wav"/>
          </p:stSnd>
        </p:sndAc>
      </p:transition>
    </mc:Choice>
    <mc:Fallback>
      <p:transition spd="slow" advClick="0" advTm="5000">
        <p:checker dir="vert"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3" name="Obdĺžnik 2"/>
          <p:cNvSpPr/>
          <p:nvPr/>
        </p:nvSpPr>
        <p:spPr>
          <a:xfrm>
            <a:off x="413489" y="260648"/>
            <a:ext cx="873976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sk-SK" sz="5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Úspešne reprezentujeme...</a:t>
            </a:r>
            <a:endParaRPr lang="sk-SK" sz="5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14339" name="Picture 3" descr="F:\Predajnianske zvesti\2014\okt14\ZŠ s MŠ\cezpoľný beh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645024"/>
            <a:ext cx="3247218" cy="243541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F:\Predajnianske zvesti\2014\okt14\ZŠ s MŠ\družstvo vo fut.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96752"/>
            <a:ext cx="3888432" cy="291632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C:\Users\Peter\Desktop\škola\foto školy\14-15\basketbal\DSCN496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12160" y="1340768"/>
            <a:ext cx="2880320" cy="2160240"/>
          </a:xfrm>
          <a:prstGeom prst="rect">
            <a:avLst/>
          </a:prstGeom>
          <a:noFill/>
        </p:spPr>
      </p:pic>
      <p:pic>
        <p:nvPicPr>
          <p:cNvPr id="11267" name="Picture 3" descr="C:\Users\Peter\Desktop\škola\foto školy\14-15\basketbal\DSCN499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87624" y="4365104"/>
            <a:ext cx="3059832" cy="2294874"/>
          </a:xfrm>
          <a:prstGeom prst="rect">
            <a:avLst/>
          </a:prstGeom>
          <a:noFill/>
        </p:spPr>
      </p:pic>
      <p:sp>
        <p:nvSpPr>
          <p:cNvPr id="4" name="Obdĺžnik 3"/>
          <p:cNvSpPr/>
          <p:nvPr/>
        </p:nvSpPr>
        <p:spPr>
          <a:xfrm>
            <a:off x="4273260" y="1959223"/>
            <a:ext cx="178837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v</a:t>
            </a:r>
            <a:r>
              <a:rPr lang="sk-SK" sz="2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basketbale</a:t>
            </a:r>
          </a:p>
          <a:p>
            <a:pPr algn="ctr"/>
            <a:r>
              <a:rPr lang="sk-SK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v</a:t>
            </a:r>
            <a:r>
              <a:rPr lang="sk-SK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o volejbale</a:t>
            </a:r>
          </a:p>
          <a:p>
            <a:pPr algn="ctr"/>
            <a:r>
              <a:rPr lang="sk-SK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v</a:t>
            </a:r>
            <a:r>
              <a:rPr lang="sk-SK" sz="2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o futbale</a:t>
            </a:r>
            <a:endParaRPr lang="sk-SK" sz="2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5" name="Obdĺžnik 4"/>
          <p:cNvSpPr/>
          <p:nvPr/>
        </p:nvSpPr>
        <p:spPr>
          <a:xfrm>
            <a:off x="5265547" y="6165502"/>
            <a:ext cx="2526847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2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v cezpoľnom behu</a:t>
            </a:r>
            <a:endParaRPr lang="sk-SK" sz="2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70582465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500" advClick="0" advTm="5000">
        <p:checker dir="vert"/>
        <p:sndAc>
          <p:stSnd>
            <p:snd r:embed="rId7" name="chimes.wav"/>
          </p:stSnd>
        </p:sndAc>
      </p:transition>
    </mc:Choice>
    <mc:Fallback>
      <p:transition spd="slow" advClick="0" advTm="5000">
        <p:checker dir="vert"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4400" y="-166836"/>
            <a:ext cx="8229600" cy="1143000"/>
          </a:xfrm>
        </p:spPr>
        <p:txBody>
          <a:bodyPr/>
          <a:lstStyle/>
          <a:p>
            <a:endParaRPr lang="sk-SK" dirty="0"/>
          </a:p>
        </p:txBody>
      </p:sp>
      <p:sp>
        <p:nvSpPr>
          <p:cNvPr id="3" name="Obdĺžnik 2"/>
          <p:cNvSpPr/>
          <p:nvPr/>
        </p:nvSpPr>
        <p:spPr>
          <a:xfrm>
            <a:off x="1806536" y="414987"/>
            <a:ext cx="607672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sk-SK" sz="4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Tvoríme na veľkú noc</a:t>
            </a:r>
            <a:endParaRPr lang="sk-SK" sz="4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7170" name="Picture 2" descr="F:\veľká noc\DSCN395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615" y="1123901"/>
            <a:ext cx="3106241" cy="232968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F:\veľká noc\DSCN396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2022" y="3494266"/>
            <a:ext cx="3000572" cy="225042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F:\veľká noc\DSCN396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8261" y="4365104"/>
            <a:ext cx="3159184" cy="236938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F:\veľká noc\DSCN397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1150727"/>
            <a:ext cx="3124721" cy="234354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ĺžnik 3"/>
          <p:cNvSpPr/>
          <p:nvPr/>
        </p:nvSpPr>
        <p:spPr>
          <a:xfrm>
            <a:off x="189677" y="5903495"/>
            <a:ext cx="418133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v</a:t>
            </a:r>
            <a:r>
              <a:rPr lang="sk-SK" sz="2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ýroba veľkonočných dekorácií </a:t>
            </a:r>
          </a:p>
          <a:p>
            <a:pPr algn="ctr"/>
            <a:r>
              <a:rPr lang="sk-SK" sz="2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a veľkonočná tržnica v obci</a:t>
            </a:r>
            <a:endParaRPr lang="sk-SK" sz="2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90789">
            <a:off x="4371014" y="1123901"/>
            <a:ext cx="751509" cy="188378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30782427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500" advClick="0" advTm="5000">
        <p:checker dir="vert"/>
        <p:sndAc>
          <p:stSnd>
            <p:snd r:embed="rId8" name="chimes.wav"/>
          </p:stSnd>
        </p:sndAc>
      </p:transition>
    </mc:Choice>
    <mc:Fallback>
      <p:transition spd="slow" advClick="0" advTm="5000">
        <p:checker dir="vert"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k-SK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/>
            </a:r>
            <a:br>
              <a:rPr lang="sk-SK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</a:br>
            <a:r>
              <a:rPr lang="sk-SK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Tvoríme na </a:t>
            </a:r>
            <a:r>
              <a:rPr lang="sk-SK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vianoce</a:t>
            </a:r>
            <a:r>
              <a:rPr lang="sk-SK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/>
            </a:r>
            <a:br>
              <a:rPr lang="sk-SK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</a:br>
            <a:r>
              <a:rPr lang="sk-SK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 </a:t>
            </a:r>
            <a:r>
              <a:rPr lang="sk-SK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/>
            </a:r>
            <a:br>
              <a:rPr lang="sk-SK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</a:br>
            <a:endParaRPr lang="sk-SK" dirty="0"/>
          </a:p>
        </p:txBody>
      </p:sp>
      <p:pic>
        <p:nvPicPr>
          <p:cNvPr id="15362" name="Picture 2" descr="F:\Predajnianske zvesti\2014\dec14\ZS s MS\trhy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510390"/>
            <a:ext cx="4463480" cy="334761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F:\Predajnianske zvesti\2014\dec14\ZS s MS\trhy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3" y="926588"/>
            <a:ext cx="3995935" cy="299695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F:\Predajnianske zvesti\2014\dec14\ZS s MS\trhy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057284"/>
            <a:ext cx="2843808" cy="213285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5" name="Picture 5" descr="F:\Predajnianske zvesti\2014\dec14\ZS s MS\trhy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8432" y="4221088"/>
            <a:ext cx="1966339" cy="237283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ĺžnik 2"/>
          <p:cNvSpPr/>
          <p:nvPr/>
        </p:nvSpPr>
        <p:spPr>
          <a:xfrm>
            <a:off x="4635174" y="4202685"/>
            <a:ext cx="2329292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v</a:t>
            </a:r>
            <a:r>
              <a:rPr lang="sk-SK" sz="2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ianočná tržnica </a:t>
            </a:r>
          </a:p>
          <a:p>
            <a:pPr algn="ctr"/>
            <a:r>
              <a:rPr lang="sk-SK" sz="2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v obci</a:t>
            </a:r>
          </a:p>
          <a:p>
            <a:pPr algn="ctr"/>
            <a:r>
              <a:rPr lang="sk-SK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a naše výrobky</a:t>
            </a:r>
            <a:endParaRPr lang="sk-SK" sz="2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8779168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500" advClick="0" advTm="5000">
        <p:checker dir="vert"/>
        <p:sndAc>
          <p:stSnd>
            <p:snd r:embed="rId7" name="chimes.wav"/>
          </p:stSnd>
        </p:sndAc>
      </p:transition>
    </mc:Choice>
    <mc:Fallback>
      <p:transition spd="slow" advClick="0" advTm="5000">
        <p:checker dir="vert"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3" name="Obdĺžnik 2"/>
          <p:cNvSpPr/>
          <p:nvPr/>
        </p:nvSpPr>
        <p:spPr>
          <a:xfrm>
            <a:off x="921049" y="260648"/>
            <a:ext cx="7181004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sk-SK" sz="4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Vydávame školský časopis</a:t>
            </a:r>
          </a:p>
          <a:p>
            <a:pPr algn="ctr"/>
            <a:endParaRPr lang="sk-SK" sz="4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21547" name="Rectangle 4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k-SK"/>
          </a:p>
        </p:txBody>
      </p:sp>
      <p:pic>
        <p:nvPicPr>
          <p:cNvPr id="21546" name="Obrázok 1"/>
          <p:cNvPicPr>
            <a:picLocks noChangeAspect="1" noChangeArrowheads="1"/>
          </p:cNvPicPr>
          <p:nvPr/>
        </p:nvPicPr>
        <p:blipFill>
          <a:blip r:embed="rId3" cstate="print"/>
          <a:srcRect l="2785" t="19359" r="1778" b="4039"/>
          <a:stretch>
            <a:fillRect/>
          </a:stretch>
        </p:blipFill>
        <p:spPr bwMode="auto">
          <a:xfrm>
            <a:off x="107504" y="1340768"/>
            <a:ext cx="3647787" cy="2251720"/>
          </a:xfrm>
          <a:prstGeom prst="rect">
            <a:avLst/>
          </a:prstGeom>
          <a:noFill/>
        </p:spPr>
      </p:pic>
      <p:pic>
        <p:nvPicPr>
          <p:cNvPr id="6" name="Obrázok 5"/>
          <p:cNvPicPr/>
          <p:nvPr/>
        </p:nvPicPr>
        <p:blipFill>
          <a:blip r:embed="rId4" cstate="print"/>
          <a:srcRect l="6320" t="19359" r="6705" b="3482"/>
          <a:stretch>
            <a:fillRect/>
          </a:stretch>
        </p:blipFill>
        <p:spPr bwMode="auto">
          <a:xfrm>
            <a:off x="1043608" y="3789040"/>
            <a:ext cx="3744416" cy="2880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Obrázok 6"/>
          <p:cNvPicPr/>
          <p:nvPr/>
        </p:nvPicPr>
        <p:blipFill>
          <a:blip r:embed="rId5" cstate="print"/>
          <a:srcRect l="6320" t="19499" r="5634" b="3203"/>
          <a:stretch>
            <a:fillRect/>
          </a:stretch>
        </p:blipFill>
        <p:spPr bwMode="auto">
          <a:xfrm>
            <a:off x="5364088" y="1196752"/>
            <a:ext cx="3384376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Obrázok 7"/>
          <p:cNvPicPr/>
          <p:nvPr/>
        </p:nvPicPr>
        <p:blipFill>
          <a:blip r:embed="rId6" cstate="print"/>
          <a:srcRect l="19344" t="18710" r="18327" b="2130"/>
          <a:stretch>
            <a:fillRect/>
          </a:stretch>
        </p:blipFill>
        <p:spPr bwMode="auto">
          <a:xfrm>
            <a:off x="5004048" y="4149080"/>
            <a:ext cx="1944216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Obrázok 8"/>
          <p:cNvPicPr/>
          <p:nvPr/>
        </p:nvPicPr>
        <p:blipFill>
          <a:blip r:embed="rId7" cstate="print"/>
          <a:srcRect l="25131" t="18925" r="24277" b="1699"/>
          <a:stretch>
            <a:fillRect/>
          </a:stretch>
        </p:blipFill>
        <p:spPr bwMode="auto">
          <a:xfrm>
            <a:off x="7164288" y="4149080"/>
            <a:ext cx="1656184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68831109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500" advClick="0" advTm="5000">
        <p:checker dir="vert"/>
        <p:sndAc>
          <p:stSnd>
            <p:snd r:embed="rId8" name="chimes.wav"/>
          </p:stSnd>
        </p:sndAc>
      </p:transition>
    </mc:Choice>
    <mc:Fallback>
      <p:transition spd="slow" advClick="0" advTm="5000">
        <p:checker dir="vert"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13314" name="Picture 2" descr="C:\Users\Peter\Desktop\škola\foto školy\14-15\prváci v MŠ\DSCN488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9643" y="1556792"/>
            <a:ext cx="3240360" cy="2430270"/>
          </a:xfrm>
          <a:prstGeom prst="rect">
            <a:avLst/>
          </a:prstGeom>
          <a:noFill/>
        </p:spPr>
      </p:pic>
      <p:pic>
        <p:nvPicPr>
          <p:cNvPr id="13315" name="Picture 3" descr="C:\Users\Peter\Desktop\škola\foto školy\14-15\prváci v MŠ\DSCN489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31840" y="4725144"/>
            <a:ext cx="2507771" cy="1880828"/>
          </a:xfrm>
          <a:prstGeom prst="rect">
            <a:avLst/>
          </a:prstGeom>
          <a:noFill/>
        </p:spPr>
      </p:pic>
      <p:pic>
        <p:nvPicPr>
          <p:cNvPr id="13316" name="Picture 4" descr="C:\Users\Peter\Desktop\škola\foto školy\14-15\prváci v MŠ\DSCN489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56176" y="4725144"/>
            <a:ext cx="2520279" cy="1890210"/>
          </a:xfrm>
          <a:prstGeom prst="rect">
            <a:avLst/>
          </a:prstGeom>
          <a:noFill/>
        </p:spPr>
      </p:pic>
      <p:pic>
        <p:nvPicPr>
          <p:cNvPr id="13317" name="Picture 5" descr="C:\Users\Peter\Desktop\škola\foto školy\14-15\prváci v MŠ\DSCN489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16016" y="1556792"/>
            <a:ext cx="3168352" cy="2376264"/>
          </a:xfrm>
          <a:prstGeom prst="rect">
            <a:avLst/>
          </a:prstGeom>
          <a:noFill/>
        </p:spPr>
      </p:pic>
      <p:pic>
        <p:nvPicPr>
          <p:cNvPr id="13318" name="Picture 6" descr="C:\Users\Peter\Desktop\škola\foto školy\14-15\prváci v MŠ\DSCN489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9512" y="4715762"/>
            <a:ext cx="2520280" cy="1890210"/>
          </a:xfrm>
          <a:prstGeom prst="rect">
            <a:avLst/>
          </a:prstGeom>
          <a:noFill/>
        </p:spPr>
      </p:pic>
      <p:sp>
        <p:nvSpPr>
          <p:cNvPr id="3" name="Obdĺžnik 2"/>
          <p:cNvSpPr/>
          <p:nvPr/>
        </p:nvSpPr>
        <p:spPr>
          <a:xfrm>
            <a:off x="815202" y="332656"/>
            <a:ext cx="714105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sk-SK" sz="5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Spolupracujeme s MŠ</a:t>
            </a:r>
            <a:endParaRPr lang="sk-SK" sz="5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4" name="Obdĺžnik 3"/>
          <p:cNvSpPr/>
          <p:nvPr/>
        </p:nvSpPr>
        <p:spPr>
          <a:xfrm>
            <a:off x="2557388" y="4077072"/>
            <a:ext cx="4317272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</a:t>
            </a:r>
            <a:r>
              <a:rPr lang="sk-SK" sz="2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rváci a predškoláci si rozumejú.</a:t>
            </a:r>
            <a:endParaRPr lang="sk-SK" sz="2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500" advClick="0" advTm="5000">
        <p:checker dir="vert"/>
        <p:sndAc>
          <p:stSnd>
            <p:snd r:embed="rId8" name="chimes.wav"/>
          </p:stSnd>
        </p:sndAc>
      </p:transition>
    </mc:Choice>
    <mc:Fallback>
      <p:transition spd="slow" advClick="0" advTm="5000">
        <p:checker dir="vert"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3" name="Picture 2" descr="C:\Users\Peter\Desktop\MŠ\DSCN47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218233">
            <a:off x="351239" y="1704162"/>
            <a:ext cx="2590800" cy="1943628"/>
          </a:xfrm>
          <a:prstGeom prst="rect">
            <a:avLst/>
          </a:prstGeom>
          <a:noFill/>
        </p:spPr>
      </p:pic>
      <p:pic>
        <p:nvPicPr>
          <p:cNvPr id="4" name="Picture 7" descr="C:\Users\Peter\Desktop\MŠ\DSCN471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005776">
            <a:off x="6563504" y="2253299"/>
            <a:ext cx="2172463" cy="1629790"/>
          </a:xfrm>
          <a:prstGeom prst="rect">
            <a:avLst/>
          </a:prstGeom>
          <a:noFill/>
        </p:spPr>
      </p:pic>
      <p:sp>
        <p:nvSpPr>
          <p:cNvPr id="5" name="Obdĺžnik 4"/>
          <p:cNvSpPr/>
          <p:nvPr/>
        </p:nvSpPr>
        <p:spPr>
          <a:xfrm>
            <a:off x="422855" y="332656"/>
            <a:ext cx="866948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sk-SK" sz="40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materská škola je našou súčasťou</a:t>
            </a:r>
            <a:endParaRPr lang="sk-SK" sz="40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6" name="Picture 3" descr="C:\Users\Peter\Desktop\MŠ\DSCN470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76600" y="2286000"/>
            <a:ext cx="2500312" cy="1875743"/>
          </a:xfrm>
          <a:prstGeom prst="rect">
            <a:avLst/>
          </a:prstGeom>
          <a:noFill/>
        </p:spPr>
      </p:pic>
      <p:pic>
        <p:nvPicPr>
          <p:cNvPr id="7" name="Picture 6" descr="C:\Users\Peter\Desktop\MŠ\DSCN471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0994050">
            <a:off x="603488" y="4395962"/>
            <a:ext cx="2484437" cy="1863834"/>
          </a:xfrm>
          <a:prstGeom prst="rect">
            <a:avLst/>
          </a:prstGeom>
          <a:noFill/>
        </p:spPr>
      </p:pic>
      <p:pic>
        <p:nvPicPr>
          <p:cNvPr id="8" name="Picture 8" descr="C:\Users\Peter\Desktop\MŠ\DSCN471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346295" y="4797151"/>
            <a:ext cx="2500312" cy="1875743"/>
          </a:xfrm>
          <a:prstGeom prst="rect">
            <a:avLst/>
          </a:prstGeom>
          <a:noFill/>
        </p:spPr>
      </p:pic>
      <p:pic>
        <p:nvPicPr>
          <p:cNvPr id="9" name="Picture 5" descr="C:\Users\Peter\Desktop\MŠ\DSCN4709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711328">
            <a:off x="6276828" y="4428925"/>
            <a:ext cx="2396559" cy="1797907"/>
          </a:xfrm>
          <a:prstGeom prst="rect">
            <a:avLst/>
          </a:prstGeom>
          <a:noFill/>
        </p:spPr>
      </p:pic>
      <p:sp>
        <p:nvSpPr>
          <p:cNvPr id="10" name="Obdĺžnik 9"/>
          <p:cNvSpPr/>
          <p:nvPr/>
        </p:nvSpPr>
        <p:spPr>
          <a:xfrm>
            <a:off x="2944015" y="1303246"/>
            <a:ext cx="317368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2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2 triedy, 40 detí </a:t>
            </a:r>
          </a:p>
          <a:p>
            <a:pPr algn="ctr"/>
            <a:r>
              <a:rPr lang="sk-SK" sz="2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a jej rozšírené priestory</a:t>
            </a:r>
            <a:endParaRPr lang="sk-SK" sz="2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1" name="Obdĺžnik 10"/>
          <p:cNvSpPr/>
          <p:nvPr/>
        </p:nvSpPr>
        <p:spPr>
          <a:xfrm rot="21234891">
            <a:off x="1265623" y="3766353"/>
            <a:ext cx="1245854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2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2 spálne</a:t>
            </a:r>
            <a:endParaRPr lang="sk-SK" sz="2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4" name="Obdĺžnik 13"/>
          <p:cNvSpPr/>
          <p:nvPr/>
        </p:nvSpPr>
        <p:spPr>
          <a:xfrm rot="986713">
            <a:off x="5669276" y="3766352"/>
            <a:ext cx="23560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sk-SK" sz="24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triedy ako herne</a:t>
            </a:r>
            <a:endParaRPr lang="sk-SK" sz="2400" b="1" dirty="0">
              <a:ln w="1905"/>
              <a:gradFill>
                <a:gsLst>
                  <a:gs pos="0">
                    <a:srgbClr val="F79646">
                      <a:shade val="20000"/>
                      <a:satMod val="200000"/>
                    </a:srgbClr>
                  </a:gs>
                  <a:gs pos="78000">
                    <a:srgbClr val="F79646">
                      <a:tint val="90000"/>
                      <a:shade val="89000"/>
                      <a:satMod val="220000"/>
                    </a:srgbClr>
                  </a:gs>
                  <a:gs pos="100000">
                    <a:srgbClr val="F79646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5" name="Obdĺžnik 14"/>
          <p:cNvSpPr/>
          <p:nvPr/>
        </p:nvSpPr>
        <p:spPr>
          <a:xfrm>
            <a:off x="4153702" y="4292752"/>
            <a:ext cx="885500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2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šatne</a:t>
            </a:r>
            <a:endParaRPr lang="sk-SK" sz="2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6" name="Obdĺžnik 15"/>
          <p:cNvSpPr/>
          <p:nvPr/>
        </p:nvSpPr>
        <p:spPr>
          <a:xfrm>
            <a:off x="7238944" y="1331873"/>
            <a:ext cx="1604222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2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Smolová R.</a:t>
            </a:r>
          </a:p>
          <a:p>
            <a:pPr algn="ctr"/>
            <a:r>
              <a:rPr lang="sk-SK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ZRŠ</a:t>
            </a:r>
            <a:endParaRPr lang="sk-SK" sz="2400" b="1" cap="none" spc="0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/>
            <a:r>
              <a:rPr lang="sk-SK" sz="2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endParaRPr lang="sk-SK" sz="2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5375027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500" advClick="0" advTm="5000">
        <p:checker dir="vert"/>
        <p:sndAc>
          <p:stSnd>
            <p:snd r:embed="rId9" name="chimes.wav"/>
          </p:stSnd>
        </p:sndAc>
      </p:transition>
    </mc:Choice>
    <mc:Fallback>
      <p:transition spd="slow" advClick="0" advTm="5000">
        <p:checker dir="vert"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k-SK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/>
            </a:r>
            <a:br>
              <a:rPr lang="sk-SK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</a:br>
            <a:endParaRPr lang="sk-SK" dirty="0"/>
          </a:p>
        </p:txBody>
      </p:sp>
      <p:sp>
        <p:nvSpPr>
          <p:cNvPr id="4" name="Obdĺžnik 3"/>
          <p:cNvSpPr/>
          <p:nvPr/>
        </p:nvSpPr>
        <p:spPr>
          <a:xfrm>
            <a:off x="533557" y="476672"/>
            <a:ext cx="807689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sk-SK" sz="4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Ponúkame prácu v  krúžkoch</a:t>
            </a:r>
            <a:endParaRPr lang="sk-SK" sz="4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2050" name="Picture 2" descr="F:\DCIM\111NIKON\DSCN517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119" y="1613131"/>
            <a:ext cx="4104456" cy="307834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ĺžnik 2"/>
          <p:cNvSpPr/>
          <p:nvPr/>
        </p:nvSpPr>
        <p:spPr>
          <a:xfrm>
            <a:off x="4860032" y="1397967"/>
            <a:ext cx="3075136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v </a:t>
            </a:r>
            <a:r>
              <a:rPr lang="sk-SK" sz="2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športovo-turistickom</a:t>
            </a:r>
          </a:p>
          <a:p>
            <a:pPr algn="ctr"/>
            <a:r>
              <a:rPr lang="sk-SK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v</a:t>
            </a:r>
            <a:r>
              <a:rPr lang="sk-SK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stolno-tenisovom</a:t>
            </a:r>
          </a:p>
          <a:p>
            <a:pPr algn="ctr"/>
            <a:r>
              <a:rPr lang="sk-SK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v</a:t>
            </a:r>
            <a:r>
              <a:rPr lang="sk-SK" sz="2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tenisovom</a:t>
            </a:r>
          </a:p>
          <a:p>
            <a:pPr algn="ctr"/>
            <a:r>
              <a:rPr lang="sk-SK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v krúžku šikovných rúk</a:t>
            </a:r>
            <a:endParaRPr lang="sk-SK" sz="2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2051" name="Picture 3" descr="F:\DCIM\111NIKON\DSCN517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9638" y="3573016"/>
            <a:ext cx="4229828" cy="317237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dĺžnik 4"/>
          <p:cNvSpPr/>
          <p:nvPr/>
        </p:nvSpPr>
        <p:spPr>
          <a:xfrm>
            <a:off x="776979" y="5159201"/>
            <a:ext cx="3412217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v</a:t>
            </a:r>
            <a:r>
              <a:rPr lang="sk-SK" sz="2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o volejbalovom</a:t>
            </a:r>
          </a:p>
          <a:p>
            <a:pPr algn="ctr"/>
            <a:r>
              <a:rPr lang="sk-SK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v</a:t>
            </a:r>
            <a:r>
              <a:rPr lang="sk-SK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o futbalovom</a:t>
            </a:r>
          </a:p>
          <a:p>
            <a:pPr algn="ctr"/>
            <a:r>
              <a:rPr lang="sk-SK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v</a:t>
            </a:r>
            <a:r>
              <a:rPr lang="sk-SK" sz="2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o </a:t>
            </a:r>
            <a:r>
              <a:rPr lang="sk-SK" sz="24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florbalovom</a:t>
            </a:r>
            <a:endParaRPr lang="sk-SK" sz="2400" b="1" cap="none" spc="0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/>
            <a:r>
              <a:rPr lang="sk-SK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v</a:t>
            </a:r>
            <a:r>
              <a:rPr lang="sk-SK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krúžku hravej angličtiny</a:t>
            </a:r>
            <a:endParaRPr lang="sk-SK" sz="2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7533166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500" advClick="0" advTm="5000">
        <p:checker dir="vert"/>
        <p:sndAc>
          <p:stSnd>
            <p:snd r:embed="rId5" name="chimes.wav"/>
          </p:stSnd>
        </p:sndAc>
      </p:transition>
    </mc:Choice>
    <mc:Fallback>
      <p:transition spd="slow" advClick="0" advTm="5000">
        <p:checker dir="vert"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Obdĺžnik 3"/>
          <p:cNvSpPr/>
          <p:nvPr/>
        </p:nvSpPr>
        <p:spPr>
          <a:xfrm>
            <a:off x="5149502" y="101844"/>
            <a:ext cx="35975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sk-SK" sz="5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Ciele školy</a:t>
            </a:r>
            <a:endParaRPr lang="sk-SK" sz="5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6" name="Obdĺžnik 5"/>
          <p:cNvSpPr/>
          <p:nvPr/>
        </p:nvSpPr>
        <p:spPr>
          <a:xfrm>
            <a:off x="2016033" y="2433820"/>
            <a:ext cx="6696744" cy="129614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sk-SK" sz="2400" b="1" dirty="0">
                <a:solidFill>
                  <a:schemeClr val="tx1"/>
                </a:solidFill>
              </a:rPr>
              <a:t>Od 30.06. 2013 si dokážu žiaci zorganizovať a zrealizovať triednu akadémiu, na ktorej rodičom predvedú svoje schopnosti a zručnosti.</a:t>
            </a:r>
          </a:p>
          <a:p>
            <a:pPr algn="ctr"/>
            <a:endParaRPr lang="sk-SK" dirty="0"/>
          </a:p>
        </p:txBody>
      </p:sp>
      <p:sp>
        <p:nvSpPr>
          <p:cNvPr id="7" name="Obdĺžnik 6"/>
          <p:cNvSpPr/>
          <p:nvPr/>
        </p:nvSpPr>
        <p:spPr>
          <a:xfrm>
            <a:off x="0" y="991607"/>
            <a:ext cx="6696744" cy="129614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2400" b="1" dirty="0">
                <a:solidFill>
                  <a:schemeClr val="tx1"/>
                </a:solidFill>
              </a:rPr>
              <a:t>Od 30. 06. 2014 žiaci každého ročníka dokážu </a:t>
            </a:r>
            <a:r>
              <a:rPr lang="sk-SK" sz="2400" b="1" dirty="0" err="1">
                <a:solidFill>
                  <a:schemeClr val="tx1"/>
                </a:solidFill>
              </a:rPr>
              <a:t>odprezentovať</a:t>
            </a:r>
            <a:r>
              <a:rPr lang="sk-SK" sz="2400" b="1" dirty="0">
                <a:solidFill>
                  <a:schemeClr val="tx1"/>
                </a:solidFill>
              </a:rPr>
              <a:t> ročníkovú prácu na danú tému z regionálnej </a:t>
            </a:r>
            <a:r>
              <a:rPr lang="sk-SK" sz="2400" b="1" dirty="0" smtClean="0">
                <a:solidFill>
                  <a:schemeClr val="tx1"/>
                </a:solidFill>
              </a:rPr>
              <a:t>výchovy.</a:t>
            </a:r>
            <a:endParaRPr lang="sk-SK" sz="2400" b="1" dirty="0">
              <a:solidFill>
                <a:schemeClr val="tx1"/>
              </a:solidFill>
            </a:endParaRPr>
          </a:p>
        </p:txBody>
      </p:sp>
      <p:sp>
        <p:nvSpPr>
          <p:cNvPr id="8" name="Obdĺžnik 7"/>
          <p:cNvSpPr/>
          <p:nvPr/>
        </p:nvSpPr>
        <p:spPr>
          <a:xfrm>
            <a:off x="0" y="3861048"/>
            <a:ext cx="6696744" cy="129614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sk-SK" sz="2400" b="1" dirty="0">
                <a:solidFill>
                  <a:schemeClr val="tx1"/>
                </a:solidFill>
              </a:rPr>
              <a:t>Od 30. 06.2013 budú vedieť žiaci deviateho ročníka zorganizovať jednu školskú akciu. </a:t>
            </a:r>
          </a:p>
          <a:p>
            <a:pPr algn="ctr"/>
            <a:endParaRPr lang="sk-SK" dirty="0"/>
          </a:p>
        </p:txBody>
      </p:sp>
      <p:sp>
        <p:nvSpPr>
          <p:cNvPr id="9" name="Obdĺžnik 8"/>
          <p:cNvSpPr/>
          <p:nvPr/>
        </p:nvSpPr>
        <p:spPr>
          <a:xfrm>
            <a:off x="2074365" y="5348273"/>
            <a:ext cx="6696744" cy="129614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sk-SK" dirty="0"/>
              <a:t> </a:t>
            </a:r>
          </a:p>
          <a:p>
            <a:pPr lvl="0" algn="ctr"/>
            <a:r>
              <a:rPr lang="sk-SK" sz="2400" b="1" dirty="0">
                <a:solidFill>
                  <a:schemeClr val="tx1"/>
                </a:solidFill>
              </a:rPr>
              <a:t>Od 03.09.2012 zapájať žiakov so športovým talentom do športových súťaží. </a:t>
            </a:r>
          </a:p>
          <a:p>
            <a:pPr algn="ctr"/>
            <a:endParaRPr lang="sk-SK" dirty="0"/>
          </a:p>
        </p:txBody>
      </p:sp>
      <p:pic>
        <p:nvPicPr>
          <p:cNvPr id="11" name="Obrázok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360785"/>
            <a:ext cx="1386437" cy="1442213"/>
          </a:xfrm>
          <a:prstGeom prst="rect">
            <a:avLst/>
          </a:prstGeom>
        </p:spPr>
      </p:pic>
      <p:pic>
        <p:nvPicPr>
          <p:cNvPr id="13" name="Zástupný symbol obsahu 12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9933" y="3743210"/>
            <a:ext cx="1620861" cy="1514896"/>
          </a:xfrm>
        </p:spPr>
      </p:pic>
    </p:spTree>
    <p:extLst>
      <p:ext uri="{BB962C8B-B14F-4D97-AF65-F5344CB8AC3E}">
        <p14:creationId xmlns="" xmlns:p14="http://schemas.microsoft.com/office/powerpoint/2010/main" val="313246054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500" advClick="0" advTm="5000">
        <p:checker dir="vert"/>
        <p:sndAc>
          <p:stSnd>
            <p:snd r:embed="rId5" name="chimes.wav"/>
          </p:stSnd>
        </p:sndAc>
      </p:transition>
    </mc:Choice>
    <mc:Fallback>
      <p:transition spd="slow" advClick="0" advTm="5000">
        <p:checker dir="vert"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3" name="Obdĺžnik 2"/>
          <p:cNvSpPr/>
          <p:nvPr/>
        </p:nvSpPr>
        <p:spPr>
          <a:xfrm>
            <a:off x="323528" y="476672"/>
            <a:ext cx="864698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sk-SK" sz="4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Spolupracujeme so ZUŠ Valaská</a:t>
            </a:r>
            <a:endParaRPr lang="sk-SK" sz="4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2060848"/>
            <a:ext cx="2232248" cy="1674186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3933056"/>
            <a:ext cx="2448272" cy="1836204"/>
          </a:xfrm>
          <a:prstGeom prst="rect">
            <a:avLst/>
          </a:prstGeom>
        </p:spPr>
      </p:pic>
      <p:pic>
        <p:nvPicPr>
          <p:cNvPr id="15362" name="Picture 2" descr="G:\2014.12.21 Koncert LaGioia\DSC0011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6" y="4653136"/>
            <a:ext cx="2820944" cy="1997665"/>
          </a:xfrm>
          <a:prstGeom prst="rect">
            <a:avLst/>
          </a:prstGeom>
          <a:noFill/>
        </p:spPr>
      </p:pic>
      <p:pic>
        <p:nvPicPr>
          <p:cNvPr id="15363" name="Picture 3" descr="G:\2014.12.21 Koncert LaGioia\DSC0014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68144" y="1484784"/>
            <a:ext cx="2957249" cy="2088232"/>
          </a:xfrm>
          <a:prstGeom prst="rect">
            <a:avLst/>
          </a:prstGeom>
          <a:noFill/>
        </p:spPr>
      </p:pic>
      <p:pic>
        <p:nvPicPr>
          <p:cNvPr id="15364" name="Picture 4" descr="G:\2014.12.21 Koncert LaGioia\DSC0019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56176" y="4725144"/>
            <a:ext cx="2843808" cy="2012475"/>
          </a:xfrm>
          <a:prstGeom prst="rect">
            <a:avLst/>
          </a:prstGeom>
          <a:noFill/>
        </p:spPr>
      </p:pic>
      <p:pic>
        <p:nvPicPr>
          <p:cNvPr id="15365" name="Picture 5" descr="G:\2014.12.21 Koncert LaGioia\DSC0017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9512" y="1412776"/>
            <a:ext cx="2627784" cy="1855993"/>
          </a:xfrm>
          <a:prstGeom prst="rect">
            <a:avLst/>
          </a:prstGeom>
          <a:noFill/>
        </p:spPr>
      </p:pic>
      <p:pic>
        <p:nvPicPr>
          <p:cNvPr id="8" name="Obrázok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37172">
            <a:off x="992888" y="3334897"/>
            <a:ext cx="952500" cy="1095375"/>
          </a:xfrm>
          <a:prstGeom prst="rect">
            <a:avLst/>
          </a:prstGeom>
        </p:spPr>
      </p:pic>
      <p:sp>
        <p:nvSpPr>
          <p:cNvPr id="6" name="Obdĺžnik 5"/>
          <p:cNvSpPr/>
          <p:nvPr/>
        </p:nvSpPr>
        <p:spPr>
          <a:xfrm>
            <a:off x="6501089" y="3933056"/>
            <a:ext cx="215398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hu</a:t>
            </a:r>
            <a:r>
              <a:rPr lang="sk-SK" sz="2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dobný odbor</a:t>
            </a:r>
            <a:endParaRPr lang="sk-SK" sz="2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7" name="Obdĺžnik 6"/>
          <p:cNvSpPr/>
          <p:nvPr/>
        </p:nvSpPr>
        <p:spPr>
          <a:xfrm>
            <a:off x="3544197" y="6077749"/>
            <a:ext cx="2133982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2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výtvarný odbor</a:t>
            </a:r>
            <a:endParaRPr lang="sk-SK" sz="2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9" name="Obdĺžnik 8"/>
          <p:cNvSpPr/>
          <p:nvPr/>
        </p:nvSpPr>
        <p:spPr>
          <a:xfrm>
            <a:off x="3244827" y="1246113"/>
            <a:ext cx="215417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2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Mgr. </a:t>
            </a:r>
            <a:r>
              <a:rPr lang="sk-SK" sz="24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Škrváňová</a:t>
            </a:r>
            <a:endParaRPr lang="sk-SK" sz="2400" b="1" cap="none" spc="0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/>
            <a:r>
              <a:rPr lang="sk-SK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r</a:t>
            </a:r>
            <a:r>
              <a:rPr lang="sk-SK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iaditeľka ZUŠ</a:t>
            </a:r>
            <a:r>
              <a:rPr lang="sk-SK" sz="2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endParaRPr lang="sk-SK" sz="2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97742465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500" advClick="0" advTm="5000">
        <p:checker dir="vert"/>
        <p:sndAc>
          <p:stSnd>
            <p:snd r:embed="rId10" name="chimes.wav"/>
          </p:stSnd>
        </p:sndAc>
      </p:transition>
    </mc:Choice>
    <mc:Fallback>
      <p:transition spd="slow" advClick="0" advTm="5000">
        <p:checker dir="vert"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5" name="Obdĺžnik 4"/>
          <p:cNvSpPr/>
          <p:nvPr/>
        </p:nvSpPr>
        <p:spPr>
          <a:xfrm>
            <a:off x="2041578" y="332656"/>
            <a:ext cx="5341078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sk-SK" sz="4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Kultúrne a chutne </a:t>
            </a:r>
          </a:p>
          <a:p>
            <a:pPr algn="ctr"/>
            <a:r>
              <a:rPr lang="sk-SK" sz="4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sa stravujeme</a:t>
            </a:r>
            <a:endParaRPr lang="sk-SK" sz="4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3074" name="Picture 2" descr="D:\Plenárne RZ\foto\DSCN124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58" y="1851662"/>
            <a:ext cx="2829783" cy="212222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F:\DCIM\111NIKON\DSCN515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9000" y="1864060"/>
            <a:ext cx="2880320" cy="216024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F:\DCIM\111NIKON\DSCN515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35" y="4509120"/>
            <a:ext cx="2977653" cy="223324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:\DCIM\111NIKON\DSCN516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2434" y="2912774"/>
            <a:ext cx="2873208" cy="215490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F:\DCIM\111NIKON\DSCN5167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9000" y="4443240"/>
            <a:ext cx="2872148" cy="215411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ázok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35" y="0"/>
            <a:ext cx="1739904" cy="1739904"/>
          </a:xfrm>
          <a:prstGeom prst="rect">
            <a:avLst/>
          </a:prstGeom>
        </p:spPr>
      </p:pic>
      <p:sp>
        <p:nvSpPr>
          <p:cNvPr id="3" name="Obdĺžnik 2"/>
          <p:cNvSpPr/>
          <p:nvPr/>
        </p:nvSpPr>
        <p:spPr>
          <a:xfrm>
            <a:off x="3747107" y="1854124"/>
            <a:ext cx="172387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2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Bc. </a:t>
            </a:r>
            <a:r>
              <a:rPr lang="sk-SK" sz="24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Babková</a:t>
            </a:r>
            <a:endParaRPr lang="sk-SK" sz="2400" b="1" cap="none" spc="0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/>
            <a:r>
              <a:rPr lang="sk-SK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v</a:t>
            </a:r>
            <a:r>
              <a:rPr lang="sk-SK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edúca ŠJ</a:t>
            </a:r>
            <a:endParaRPr lang="sk-SK" sz="2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8305458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500" advClick="0" advTm="5000">
        <p:checker dir="vert"/>
        <p:sndAc>
          <p:stSnd>
            <p:snd r:embed="rId9" name="chimes.wav"/>
          </p:stSnd>
        </p:sndAc>
      </p:transition>
    </mc:Choice>
    <mc:Fallback>
      <p:transition spd="slow" advClick="0" advTm="5000">
        <p:checker dir="vert"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3" name="Obdĺžnik 2"/>
          <p:cNvSpPr/>
          <p:nvPr/>
        </p:nvSpPr>
        <p:spPr>
          <a:xfrm>
            <a:off x="107504" y="263530"/>
            <a:ext cx="8852360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sk-SK" sz="40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Viete, že škola v roku 2013</a:t>
            </a:r>
          </a:p>
          <a:p>
            <a:pPr algn="ctr"/>
            <a:r>
              <a:rPr lang="sk-SK" sz="40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Oslávila 50 rokov svojej existencie?</a:t>
            </a:r>
            <a:endParaRPr lang="sk-SK" sz="40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4098" name="Picture 2" descr="F:\Škola\Škola 1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694981"/>
            <a:ext cx="6408712" cy="480653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58193251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500" advClick="0" advTm="5000">
        <p:checker dir="vert"/>
        <p:sndAc>
          <p:stSnd>
            <p:snd r:embed="rId4" name="chimes.wav"/>
          </p:stSnd>
        </p:sndAc>
      </p:transition>
    </mc:Choice>
    <mc:Fallback>
      <p:transition spd="slow" advClick="0" advTm="5000">
        <p:checker dir="vert"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8" y="151561"/>
            <a:ext cx="8229600" cy="1143000"/>
          </a:xfrm>
        </p:spPr>
        <p:txBody>
          <a:bodyPr/>
          <a:lstStyle/>
          <a:p>
            <a:endParaRPr lang="sk-SK" dirty="0"/>
          </a:p>
        </p:txBody>
      </p:sp>
      <p:sp>
        <p:nvSpPr>
          <p:cNvPr id="3" name="Obdĺžnik 2"/>
          <p:cNvSpPr/>
          <p:nvPr/>
        </p:nvSpPr>
        <p:spPr>
          <a:xfrm>
            <a:off x="467544" y="263530"/>
            <a:ext cx="590379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sk-SK" sz="5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Dozviete sa o nás</a:t>
            </a:r>
            <a:endParaRPr lang="sk-SK" sz="5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4" name="Obdĺžnik 3"/>
          <p:cNvSpPr/>
          <p:nvPr/>
        </p:nvSpPr>
        <p:spPr>
          <a:xfrm>
            <a:off x="171453" y="1513708"/>
            <a:ext cx="400436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2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z našej web stránky</a:t>
            </a:r>
          </a:p>
          <a:p>
            <a:pPr algn="ctr"/>
            <a:r>
              <a:rPr lang="sk-SK" sz="2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www.zspredajna.edupage.org</a:t>
            </a:r>
            <a:endParaRPr lang="sk-SK" sz="2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5" name="Obdĺžnik 4"/>
          <p:cNvSpPr/>
          <p:nvPr/>
        </p:nvSpPr>
        <p:spPr>
          <a:xfrm>
            <a:off x="4584831" y="1539636"/>
            <a:ext cx="410939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2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z rubriky v miestnych novinách</a:t>
            </a:r>
          </a:p>
          <a:p>
            <a:pPr algn="ctr"/>
            <a:r>
              <a:rPr lang="sk-SK" sz="2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Predajnianske</a:t>
            </a:r>
            <a:r>
              <a:rPr lang="sk-SK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zvesti</a:t>
            </a:r>
            <a:endParaRPr lang="sk-SK" sz="2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6" name="Obdĺžnik 5"/>
          <p:cNvSpPr/>
          <p:nvPr/>
        </p:nvSpPr>
        <p:spPr>
          <a:xfrm>
            <a:off x="1403648" y="6131004"/>
            <a:ext cx="650319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36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Poteší nás vaša návšteva u nás </a:t>
            </a:r>
            <a:r>
              <a:rPr lang="sk-SK" sz="36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sym typeface="Wingdings" panose="05000000000000000000" pitchFamily="2" charset="2"/>
              </a:rPr>
              <a:t></a:t>
            </a:r>
            <a:endParaRPr lang="sk-SK" sz="36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7" name="Obrázo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-76463"/>
            <a:ext cx="2004244" cy="1813364"/>
          </a:xfrm>
          <a:prstGeom prst="rect">
            <a:avLst/>
          </a:prstGeom>
        </p:spPr>
      </p:pic>
      <p:pic>
        <p:nvPicPr>
          <p:cNvPr id="8" name="Obrázo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636912"/>
            <a:ext cx="3924299" cy="3076575"/>
          </a:xfrm>
          <a:prstGeom prst="rect">
            <a:avLst/>
          </a:prstGeom>
        </p:spPr>
      </p:pic>
      <p:pic>
        <p:nvPicPr>
          <p:cNvPr id="9" name="Obrázok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2765" y="2725273"/>
            <a:ext cx="3984285" cy="298821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64397716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500" advClick="0" advTm="5000">
        <p:checker dir="vert"/>
        <p:sndAc>
          <p:stSnd>
            <p:snd r:embed="rId6" name="chimes.wav"/>
          </p:stSnd>
        </p:sndAc>
      </p:transition>
    </mc:Choice>
    <mc:Fallback>
      <p:transition spd="slow" advClick="0" advTm="5000">
        <p:checker dir="vert"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Obdĺžnik 3"/>
          <p:cNvSpPr/>
          <p:nvPr/>
        </p:nvSpPr>
        <p:spPr>
          <a:xfrm>
            <a:off x="1798189" y="188640"/>
            <a:ext cx="5970352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sk-SK" sz="4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Aktívne oddychujeme</a:t>
            </a:r>
          </a:p>
          <a:p>
            <a:pPr algn="ctr"/>
            <a:r>
              <a:rPr lang="sk-SK" sz="4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V Školskom klube</a:t>
            </a:r>
            <a:endParaRPr lang="sk-SK" sz="4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3075" name="Picture 3" descr="F:\DCIM\111NIKON\DSCN507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76" y="1929052"/>
            <a:ext cx="2816540" cy="211240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F:\DCIM\111NIKON\DSCN509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5034" y="4365103"/>
            <a:ext cx="2870153" cy="215261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F:\DCIM\111NIKON\DSCN510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666" y="4365104"/>
            <a:ext cx="2870153" cy="215261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F:\DCIM\111NIKON\DSCN509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5034" y="1929052"/>
            <a:ext cx="2797921" cy="209844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8147" y="4384817"/>
            <a:ext cx="2921911" cy="21329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Obdĺžnik 2"/>
          <p:cNvSpPr/>
          <p:nvPr/>
        </p:nvSpPr>
        <p:spPr>
          <a:xfrm>
            <a:off x="3426780" y="2470633"/>
            <a:ext cx="244464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Bc. </a:t>
            </a:r>
            <a:r>
              <a:rPr lang="sk-SK" sz="2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Hrončeková</a:t>
            </a:r>
            <a:r>
              <a:rPr lang="sk-SK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Z.</a:t>
            </a:r>
          </a:p>
          <a:p>
            <a:pPr algn="ctr"/>
            <a:r>
              <a:rPr lang="sk-SK" sz="2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Skladaná M.</a:t>
            </a:r>
            <a:endParaRPr lang="sk-SK" sz="2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3685626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500" advClick="0" advTm="5000">
        <p:checker dir="vert"/>
        <p:sndAc>
          <p:stSnd>
            <p:snd r:embed="rId8" name="chimes.wav"/>
          </p:stSnd>
        </p:sndAc>
      </p:transition>
    </mc:Choice>
    <mc:Fallback>
      <p:transition spd="slow" advClick="0" advTm="5000">
        <p:checker dir="vert"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3" name="Obdĺžnik 2"/>
          <p:cNvSpPr/>
          <p:nvPr/>
        </p:nvSpPr>
        <p:spPr>
          <a:xfrm>
            <a:off x="810225" y="260648"/>
            <a:ext cx="7509299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sk-SK" sz="4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Športujeme a oddychujeme</a:t>
            </a:r>
          </a:p>
          <a:p>
            <a:pPr algn="ctr"/>
            <a:r>
              <a:rPr lang="sk-SK" sz="4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v areáli</a:t>
            </a:r>
            <a:endParaRPr lang="sk-SK" sz="4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2050" name="Picture 2" descr="C:\Users\Peter\Desktop\škola\foto školy\rozbehová dráha\DSCN461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3501008"/>
            <a:ext cx="2016224" cy="2687569"/>
          </a:xfrm>
          <a:prstGeom prst="rect">
            <a:avLst/>
          </a:prstGeom>
          <a:noFill/>
        </p:spPr>
      </p:pic>
      <p:sp>
        <p:nvSpPr>
          <p:cNvPr id="4" name="Obdĺžnik 3"/>
          <p:cNvSpPr/>
          <p:nvPr/>
        </p:nvSpPr>
        <p:spPr>
          <a:xfrm>
            <a:off x="0" y="2276872"/>
            <a:ext cx="2703803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sk-SK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z</a:t>
            </a:r>
            <a:r>
              <a:rPr lang="sk-SK" sz="2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rekonštruovaná rozbehová dráha</a:t>
            </a:r>
            <a:endParaRPr lang="sk-SK" sz="2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5" name="Obdĺžnik 4"/>
          <p:cNvSpPr/>
          <p:nvPr/>
        </p:nvSpPr>
        <p:spPr>
          <a:xfrm>
            <a:off x="5724128" y="2348880"/>
            <a:ext cx="304365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</a:t>
            </a:r>
            <a:r>
              <a:rPr lang="sk-SK" sz="2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reliezačky a hojdačky</a:t>
            </a:r>
          </a:p>
          <a:p>
            <a:pPr algn="ctr"/>
            <a:r>
              <a:rPr lang="sk-SK" sz="2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pre najmenších </a:t>
            </a:r>
            <a:endParaRPr lang="sk-SK" sz="2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6" name="Obdĺžnik 5"/>
          <p:cNvSpPr/>
          <p:nvPr/>
        </p:nvSpPr>
        <p:spPr>
          <a:xfrm>
            <a:off x="2699792" y="4149080"/>
            <a:ext cx="2010359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2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tenisové kurty</a:t>
            </a:r>
            <a:endParaRPr lang="sk-SK" sz="2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16216" y="3212976"/>
            <a:ext cx="2400266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67944" y="4797152"/>
            <a:ext cx="2376264" cy="1782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699792" y="1844824"/>
            <a:ext cx="3024336" cy="22682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123173014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500" advClick="0" advTm="5000">
        <p:checker dir="vert"/>
        <p:sndAc>
          <p:stSnd>
            <p:snd r:embed="rId7" name="chimes.wav"/>
          </p:stSnd>
        </p:sndAc>
      </p:transition>
    </mc:Choice>
    <mc:Fallback>
      <p:transition spd="slow" advClick="0" advTm="5000">
        <p:checker dir="vert"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3" name="Obdĺžnik 2"/>
          <p:cNvSpPr/>
          <p:nvPr/>
        </p:nvSpPr>
        <p:spPr>
          <a:xfrm>
            <a:off x="899592" y="404664"/>
            <a:ext cx="7597529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sk-SK" sz="4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Organizujeme školské akcie</a:t>
            </a:r>
            <a:endParaRPr lang="sk-SK" sz="4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4" name="Obdĺžnik 3"/>
          <p:cNvSpPr/>
          <p:nvPr/>
        </p:nvSpPr>
        <p:spPr>
          <a:xfrm>
            <a:off x="650442" y="1124744"/>
            <a:ext cx="1189172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2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Mikuláš</a:t>
            </a:r>
            <a:endParaRPr lang="sk-SK" sz="2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3314" name="Picture 2" descr="F:\na nastenka\DSCN338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372" y="3284984"/>
            <a:ext cx="4427984" cy="332098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F:\Predajnianske zvesti\2014\dec14\ZS s MS\Mikuláš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531257"/>
            <a:ext cx="3834259" cy="286238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C:\Users\Peter\Desktop\škola\foto školy\Mikuláš 14\DSCN501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32040" y="4509120"/>
            <a:ext cx="2141853" cy="1606390"/>
          </a:xfrm>
          <a:prstGeom prst="rect">
            <a:avLst/>
          </a:prstGeom>
          <a:noFill/>
        </p:spPr>
      </p:pic>
      <p:pic>
        <p:nvPicPr>
          <p:cNvPr id="7173" name="Picture 5" descr="C:\Users\Peter\Desktop\škola\foto školy\Mikuláš 14\DSCF327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64288" y="5229200"/>
            <a:ext cx="1872208" cy="1397655"/>
          </a:xfrm>
          <a:prstGeom prst="rect">
            <a:avLst/>
          </a:prstGeom>
          <a:noFill/>
        </p:spPr>
      </p:pic>
      <p:pic>
        <p:nvPicPr>
          <p:cNvPr id="7174" name="Picture 6" descr="C:\Users\Peter\Desktop\škola\foto školy\Mikuláš 14\DSCF329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95736" y="1484784"/>
            <a:ext cx="2257025" cy="1684932"/>
          </a:xfrm>
          <a:prstGeom prst="rect">
            <a:avLst/>
          </a:prstGeom>
          <a:noFill/>
        </p:spPr>
      </p:pic>
      <p:pic>
        <p:nvPicPr>
          <p:cNvPr id="7175" name="Picture 7" descr="C:\Users\Peter\Desktop\škola\foto školy\Mikuláš 14\DSCF330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51520" y="1916832"/>
            <a:ext cx="1678282" cy="125288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84962289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500" advClick="0" advTm="5000">
        <p:checker dir="vert"/>
        <p:sndAc>
          <p:stSnd>
            <p:snd r:embed="rId9" name="chimes.wav"/>
          </p:stSnd>
        </p:sndAc>
      </p:transition>
    </mc:Choice>
    <mc:Fallback>
      <p:transition spd="slow" advClick="0" advTm="5000">
        <p:checker dir="vert"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k-SK" sz="49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Organizujeme školské akcie</a:t>
            </a:r>
            <a:r>
              <a:rPr lang="sk-SK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/>
            </a:r>
            <a:br>
              <a:rPr lang="sk-SK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</a:br>
            <a:endParaRPr lang="sk-SK" dirty="0"/>
          </a:p>
        </p:txBody>
      </p:sp>
      <p:sp>
        <p:nvSpPr>
          <p:cNvPr id="3" name="Obdĺžnik 2"/>
          <p:cNvSpPr/>
          <p:nvPr/>
        </p:nvSpPr>
        <p:spPr>
          <a:xfrm>
            <a:off x="985279" y="908720"/>
            <a:ext cx="1926104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2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Lyžiarsky kurz</a:t>
            </a:r>
            <a:endParaRPr lang="sk-SK" sz="2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2290" name="Picture 2" descr="F:\na nastenka\P214002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62" y="3477554"/>
            <a:ext cx="4379979" cy="328498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F:\na nastenka\P214002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268760"/>
            <a:ext cx="3833692" cy="287526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C:\Users\Peter\Desktop\škola\foto školy\Lyžiarsky\P214002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4008" y="4293096"/>
            <a:ext cx="2241952" cy="1681387"/>
          </a:xfrm>
          <a:prstGeom prst="rect">
            <a:avLst/>
          </a:prstGeom>
          <a:noFill/>
        </p:spPr>
      </p:pic>
      <p:pic>
        <p:nvPicPr>
          <p:cNvPr id="8195" name="Picture 3" descr="C:\Users\Peter\Desktop\škola\foto školy\Lyžiarsky\P214001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5536" y="1340768"/>
            <a:ext cx="2075723" cy="1556792"/>
          </a:xfrm>
          <a:prstGeom prst="rect">
            <a:avLst/>
          </a:prstGeom>
          <a:noFill/>
        </p:spPr>
      </p:pic>
      <p:pic>
        <p:nvPicPr>
          <p:cNvPr id="8196" name="Picture 4" descr="C:\Users\Peter\Desktop\škola\foto školy\Lyžiarsky\P214002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627784" y="1844824"/>
            <a:ext cx="1990421" cy="1492747"/>
          </a:xfrm>
          <a:prstGeom prst="rect">
            <a:avLst/>
          </a:prstGeom>
          <a:noFill/>
        </p:spPr>
      </p:pic>
      <p:pic>
        <p:nvPicPr>
          <p:cNvPr id="8197" name="Picture 5" descr="C:\Users\Peter\Desktop\škola\foto školy\Lyžiarsky\P2140029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948264" y="5157192"/>
            <a:ext cx="2088232" cy="156610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17792987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500" advClick="0" advTm="5000">
        <p:checker dir="vert"/>
        <p:sndAc>
          <p:stSnd>
            <p:snd r:embed="rId9" name="chimes.wav"/>
          </p:stSnd>
        </p:sndAc>
      </p:transition>
    </mc:Choice>
    <mc:Fallback>
      <p:transition spd="slow" advClick="0" advTm="5000">
        <p:checker dir="vert"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k-SK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Organizujeme školské akcie</a:t>
            </a:r>
            <a:br>
              <a:rPr lang="sk-SK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</a:br>
            <a:endParaRPr lang="sk-SK" dirty="0"/>
          </a:p>
        </p:txBody>
      </p:sp>
      <p:sp>
        <p:nvSpPr>
          <p:cNvPr id="3" name="Obdĺžnik 2"/>
          <p:cNvSpPr/>
          <p:nvPr/>
        </p:nvSpPr>
        <p:spPr>
          <a:xfrm>
            <a:off x="2771800" y="1052736"/>
            <a:ext cx="331552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</a:t>
            </a:r>
            <a:r>
              <a:rPr lang="sk-SK" sz="2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lavecký kurz</a:t>
            </a:r>
          </a:p>
          <a:p>
            <a:pPr algn="ctr"/>
            <a:r>
              <a:rPr lang="sk-SK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</a:t>
            </a:r>
            <a:r>
              <a:rPr lang="sk-SK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re žiakov 3. a 4. ročníka</a:t>
            </a:r>
            <a:endParaRPr lang="sk-SK" sz="2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4" name="Obdĺžnik 3"/>
          <p:cNvSpPr/>
          <p:nvPr/>
        </p:nvSpPr>
        <p:spPr>
          <a:xfrm>
            <a:off x="2987824" y="6027003"/>
            <a:ext cx="302396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2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Plaváreň </a:t>
            </a:r>
            <a:r>
              <a:rPr lang="sk-SK" sz="24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Mazorníkovo</a:t>
            </a:r>
            <a:endParaRPr lang="sk-SK" sz="2400" b="1" cap="none" spc="0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/>
            <a:r>
              <a:rPr lang="sk-SK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Brezno</a:t>
            </a:r>
            <a:endParaRPr lang="sk-SK" sz="2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4099" name="Picture 3" descr="G:\DSC0264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35696" y="2060848"/>
            <a:ext cx="5400600" cy="4050450"/>
          </a:xfrm>
          <a:prstGeom prst="rect">
            <a:avLst/>
          </a:prstGeom>
          <a:noFill/>
        </p:spPr>
      </p:pic>
      <p:pic>
        <p:nvPicPr>
          <p:cNvPr id="7" name="Obrázok 6" descr="plavec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0843776">
            <a:off x="-54559" y="936854"/>
            <a:ext cx="1800200" cy="201338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83951871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500" advClick="0" advTm="5000">
        <p:checker dir="vert"/>
        <p:sndAc>
          <p:stSnd>
            <p:snd r:embed="rId5" name="chimes.wav"/>
          </p:stSnd>
        </p:sndAc>
      </p:transition>
    </mc:Choice>
    <mc:Fallback>
      <p:transition spd="slow" advClick="0" advTm="5000">
        <p:checker dir="vert"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k-SK" sz="49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Organizujeme školské akcie</a:t>
            </a:r>
            <a:r>
              <a:rPr lang="sk-SK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/>
            </a:r>
            <a:br>
              <a:rPr lang="sk-SK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</a:br>
            <a:endParaRPr lang="sk-SK" dirty="0"/>
          </a:p>
        </p:txBody>
      </p:sp>
      <p:sp>
        <p:nvSpPr>
          <p:cNvPr id="3" name="Obdĺžnik 2"/>
          <p:cNvSpPr/>
          <p:nvPr/>
        </p:nvSpPr>
        <p:spPr>
          <a:xfrm>
            <a:off x="237895" y="980728"/>
            <a:ext cx="3010824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24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Halloween</a:t>
            </a:r>
            <a:r>
              <a:rPr lang="sk-SK" sz="2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sk-SK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aj</a:t>
            </a:r>
            <a:r>
              <a:rPr lang="sk-SK" sz="2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karneval</a:t>
            </a:r>
            <a:endParaRPr lang="sk-SK" sz="2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1266" name="Picture 2" descr="F:\na nastenka\DSCN366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84784"/>
            <a:ext cx="3275856" cy="245689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F:\na nastenka\DSCN369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4005064"/>
            <a:ext cx="3528392" cy="264629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Peter\Desktop\škola\foto školy\karnevalove masky\DSCN373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40152" y="1052736"/>
            <a:ext cx="2987824" cy="2240868"/>
          </a:xfrm>
          <a:prstGeom prst="rect">
            <a:avLst/>
          </a:prstGeom>
          <a:noFill/>
        </p:spPr>
      </p:pic>
      <p:pic>
        <p:nvPicPr>
          <p:cNvPr id="2051" name="Picture 3" descr="C:\Users\Peter\Desktop\škola\foto školy\karnevalove masky\DSCN378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5576" y="4221088"/>
            <a:ext cx="3149965" cy="2362474"/>
          </a:xfrm>
          <a:prstGeom prst="rect">
            <a:avLst/>
          </a:prstGeom>
          <a:noFill/>
        </p:spPr>
      </p:pic>
      <p:pic>
        <p:nvPicPr>
          <p:cNvPr id="10242" name="Picture 2" descr="C:\Users\Peter\Desktop\škola\foto na nást\P108000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491880" y="980728"/>
            <a:ext cx="2322258" cy="309634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58386771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500" advClick="0" advTm="5000">
        <p:checker dir="vert"/>
        <p:sndAc>
          <p:stSnd>
            <p:snd r:embed="rId8" name="chimes.wav"/>
          </p:stSnd>
        </p:sndAc>
      </p:transition>
    </mc:Choice>
    <mc:Fallback>
      <p:transition spd="slow" advClick="0" advTm="5000">
        <p:checker dir="vert"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529</TotalTime>
  <Words>414</Words>
  <Application>Microsoft Office PowerPoint</Application>
  <PresentationFormat>Prezentácia na obrazovke (4:3)</PresentationFormat>
  <Paragraphs>136</Paragraphs>
  <Slides>33</Slides>
  <Notes>1</Notes>
  <HiddenSlides>0</HiddenSlides>
  <MMClips>0</MMClips>
  <ScaleCrop>false</ScaleCrop>
  <HeadingPairs>
    <vt:vector size="4" baseType="variant">
      <vt:variant>
        <vt:lpstr>Motív</vt:lpstr>
      </vt:variant>
      <vt:variant>
        <vt:i4>1</vt:i4>
      </vt:variant>
      <vt:variant>
        <vt:lpstr>Nadpisy snímok</vt:lpstr>
      </vt:variant>
      <vt:variant>
        <vt:i4>33</vt:i4>
      </vt:variant>
    </vt:vector>
  </HeadingPairs>
  <TitlesOfParts>
    <vt:vector size="34" baseType="lpstr">
      <vt:lpstr>Motív Office</vt:lpstr>
      <vt:lpstr>Snímka 1</vt:lpstr>
      <vt:lpstr>Snímka 2</vt:lpstr>
      <vt:lpstr>Snímka 3</vt:lpstr>
      <vt:lpstr>Snímka 4</vt:lpstr>
      <vt:lpstr>Snímka 5</vt:lpstr>
      <vt:lpstr>Snímka 6</vt:lpstr>
      <vt:lpstr>Organizujeme školské akcie </vt:lpstr>
      <vt:lpstr>Organizujeme školské akcie </vt:lpstr>
      <vt:lpstr>Organizujeme školské akcie </vt:lpstr>
      <vt:lpstr>Organizujeme školské akcie </vt:lpstr>
      <vt:lpstr>Organizujeme školské akcie </vt:lpstr>
      <vt:lpstr>Organizujeme školské akcie </vt:lpstr>
      <vt:lpstr>Organizujeme školské akcie</vt:lpstr>
      <vt:lpstr>Snímka 14</vt:lpstr>
      <vt:lpstr>Pripravujeme programy  pre obyvateľov obce </vt:lpstr>
      <vt:lpstr>Pripravujeme programy  pre obyvateľov obce </vt:lpstr>
      <vt:lpstr>Pripravujeme programy  pre obyvateľov obce</vt:lpstr>
      <vt:lpstr>Snímka 18</vt:lpstr>
      <vt:lpstr>Snímka 19</vt:lpstr>
      <vt:lpstr>Snímka 20</vt:lpstr>
      <vt:lpstr>Snímka 21</vt:lpstr>
      <vt:lpstr> </vt:lpstr>
      <vt:lpstr>Snímka 23</vt:lpstr>
      <vt:lpstr>Snímka 24</vt:lpstr>
      <vt:lpstr> Tvoríme na vianoce    </vt:lpstr>
      <vt:lpstr>Snímka 26</vt:lpstr>
      <vt:lpstr>Snímka 27</vt:lpstr>
      <vt:lpstr>Snímka 28</vt:lpstr>
      <vt:lpstr> </vt:lpstr>
      <vt:lpstr>Snímka 30</vt:lpstr>
      <vt:lpstr>Snímka 31</vt:lpstr>
      <vt:lpstr>Snímka 32</vt:lpstr>
      <vt:lpstr>Snímka 33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Prezentácia programu PowerPoint</dc:title>
  <dc:creator>Michaela</dc:creator>
  <cp:lastModifiedBy>Michaela</cp:lastModifiedBy>
  <cp:revision>58</cp:revision>
  <dcterms:created xsi:type="dcterms:W3CDTF">2015-01-16T18:38:08Z</dcterms:created>
  <dcterms:modified xsi:type="dcterms:W3CDTF">2015-02-11T13:33:55Z</dcterms:modified>
</cp:coreProperties>
</file>